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>
  <p:sldMasterIdLst>
    <p:sldMasterId id="2147483917" r:id="rId4"/>
    <p:sldMasterId id="2147483931" r:id="rId5"/>
  </p:sldMasterIdLst>
  <p:notesMasterIdLst>
    <p:notesMasterId r:id="rId23"/>
  </p:notesMasterIdLst>
  <p:handoutMasterIdLst>
    <p:handoutMasterId r:id="rId24"/>
  </p:handoutMasterIdLst>
  <p:sldIdLst>
    <p:sldId id="260" r:id="rId6"/>
    <p:sldId id="270" r:id="rId7"/>
    <p:sldId id="274" r:id="rId8"/>
    <p:sldId id="272" r:id="rId9"/>
    <p:sldId id="273" r:id="rId10"/>
    <p:sldId id="275" r:id="rId11"/>
    <p:sldId id="278" r:id="rId12"/>
    <p:sldId id="279" r:id="rId13"/>
    <p:sldId id="276" r:id="rId14"/>
    <p:sldId id="277" r:id="rId15"/>
    <p:sldId id="262" r:id="rId16"/>
    <p:sldId id="264" r:id="rId17"/>
    <p:sldId id="265" r:id="rId18"/>
    <p:sldId id="266" r:id="rId19"/>
    <p:sldId id="268" r:id="rId20"/>
    <p:sldId id="269" r:id="rId21"/>
    <p:sldId id="281" r:id="rId22"/>
  </p:sldIdLst>
  <p:sldSz cx="9144000" cy="6858000" type="screen4x3"/>
  <p:notesSz cx="6997700" cy="9283700"/>
  <p:embeddedFontLst>
    <p:embeddedFont>
      <p:font typeface="ＭＳ Ｐゴシック" pitchFamily="34" charset="-128"/>
      <p:regular r:id="rId25"/>
    </p:embeddedFont>
    <p:embeddedFont>
      <p:font typeface="Arial Black" pitchFamily="34" charset="0"/>
      <p:bold r:id="rId26"/>
    </p:embeddedFont>
    <p:embeddedFont>
      <p:font typeface="Museo For Dell" pitchFamily="2" charset="0"/>
      <p:regular r:id="rId27"/>
      <p:bold r:id="rId28"/>
    </p:embeddedFont>
    <p:embeddedFont>
      <p:font typeface="Trebuchet MS" pitchFamily="34" charset="0"/>
      <p:regular r:id="rId29"/>
      <p:bold r:id="rId30"/>
      <p:italic r:id="rId31"/>
      <p:boldItalic r:id="rId32"/>
    </p:embeddedFont>
    <p:embeddedFont>
      <p:font typeface="Museo Sans For Dell" pitchFamily="2" charset="0"/>
      <p:regular r:id="rId33"/>
      <p:bold r:id="rId34"/>
    </p:embeddedFont>
  </p:embeddedFontLst>
  <p:custDataLst>
    <p:tags r:id="rId35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C3"/>
    <a:srgbClr val="EAEAEA"/>
    <a:srgbClr val="666666"/>
    <a:srgbClr val="444444"/>
    <a:srgbClr val="71C6C1"/>
    <a:srgbClr val="71C6EE"/>
    <a:srgbClr val="CE1126"/>
    <a:srgbClr val="CE7534"/>
    <a:srgbClr val="DC5034"/>
    <a:srgbClr val="EE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10554" autoAdjust="0"/>
    <p:restoredTop sz="86134" autoAdjust="0"/>
  </p:normalViewPr>
  <p:slideViewPr>
    <p:cSldViewPr snapToGrid="0">
      <p:cViewPr>
        <p:scale>
          <a:sx n="100" d="100"/>
          <a:sy n="100" d="100"/>
        </p:scale>
        <p:origin x="-1531" y="-58"/>
      </p:cViewPr>
      <p:guideLst>
        <p:guide orient="horz" pos="197"/>
        <p:guide orient="horz" pos="860"/>
        <p:guide orient="horz" pos="3789"/>
        <p:guide orient="horz" pos="729"/>
        <p:guide pos="3739"/>
        <p:guide pos="5484"/>
        <p:guide pos="3880"/>
        <p:guide pos="299"/>
      </p:guideLst>
    </p:cSldViewPr>
  </p:slideViewPr>
  <p:outlineViewPr>
    <p:cViewPr>
      <p:scale>
        <a:sx n="33" d="100"/>
        <a:sy n="33" d="100"/>
      </p:scale>
      <p:origin x="0" y="95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-3540" y="-102"/>
      </p:cViewPr>
      <p:guideLst>
        <p:guide orient="horz" pos="2924"/>
        <p:guide pos="220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font" Target="fonts/font2.fntdata"/><Relationship Id="rId39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font" Target="fonts/font10.fntdata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font" Target="fonts/font5.fntdata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handoutMaster" Target="handoutMasters/handoutMaster1.xml"/><Relationship Id="rId32" Type="http://schemas.openxmlformats.org/officeDocument/2006/relationships/font" Target="fonts/font8.fntdata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4.fntdata"/><Relationship Id="rId36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font" Target="fonts/font7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499123" y="9035844"/>
            <a:ext cx="490626" cy="247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89" tIns="45396" rIns="90789" bIns="45396" numCol="1" anchor="b" anchorCtr="0" compatLnSpc="1">
            <a:prstTxWarp prst="textNoShape">
              <a:avLst/>
            </a:prstTxWarp>
          </a:bodyPr>
          <a:lstStyle>
            <a:lvl1pPr algn="r" defTabSz="907823" eaLnBrk="0" hangingPunct="0">
              <a:lnSpc>
                <a:spcPct val="100000"/>
              </a:lnSpc>
              <a:spcBef>
                <a:spcPct val="0"/>
              </a:spcBef>
              <a:defRPr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AC8DF440-AC1E-4EB3-BCAA-2AAB8924A793}" type="slidenum">
              <a:rPr lang="en-US" sz="1000">
                <a:latin typeface="Museo Sans For Dell" pitchFamily="2" charset="0"/>
              </a:rPr>
              <a:pPr>
                <a:defRPr/>
              </a:pPr>
              <a:t>‹#›</a:t>
            </a:fld>
            <a:endParaRPr lang="en-US" sz="1000" dirty="0">
              <a:latin typeface="Museo Sans For Dell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2683488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64705" y="383307"/>
            <a:ext cx="5337312" cy="392720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3824" y="4508347"/>
            <a:ext cx="5667219" cy="4257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89" tIns="45396" rIns="90789" bIns="4539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716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6321287" y="9074426"/>
            <a:ext cx="668462" cy="213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89" tIns="45396" rIns="90789" bIns="45396" numCol="1" anchor="b" anchorCtr="0" compatLnSpc="1">
            <a:prstTxWarp prst="textNoShape">
              <a:avLst/>
            </a:prstTxWarp>
          </a:bodyPr>
          <a:lstStyle>
            <a:lvl1pPr algn="r" defTabSz="907823" eaLnBrk="0" hangingPunct="0">
              <a:lnSpc>
                <a:spcPct val="100000"/>
              </a:lnSpc>
              <a:spcBef>
                <a:spcPct val="0"/>
              </a:spcBef>
              <a:defRPr sz="1000" b="0">
                <a:latin typeface="Museo Sans For Dell" pitchFamily="2" charset="0"/>
              </a:defRPr>
            </a:lvl1pPr>
          </a:lstStyle>
          <a:p>
            <a:pPr>
              <a:defRPr/>
            </a:pPr>
            <a:fld id="{FA04BB6B-BEDE-48E4-970F-8DFC0D4B5AE7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7168872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Museo Sans For Dell" pitchFamily="2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Museo Sans For Dell" pitchFamily="2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Museo Sans For Dell" pitchFamily="2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Museo Sans For Dell" pitchFamily="2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Museo Sans For Dell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5988" y="382588"/>
            <a:ext cx="5235575" cy="39274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A04BB6B-BEDE-48E4-970F-8DFC0D4B5AE7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8117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873" indent="-285721" defTabSz="938117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2883" indent="-228577" defTabSz="938117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036" indent="-228577" defTabSz="938117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189" indent="-228577" defTabSz="938117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343" indent="-228577" defTabSz="93811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496" indent="-228577" defTabSz="93811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8649" indent="-228577" defTabSz="93811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5802" indent="-228577" defTabSz="93811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F4CCD0CD-8469-48D1-90A7-979817CCF58C}" type="slidenum">
              <a:rPr lang="en-US" sz="1100">
                <a:solidFill>
                  <a:prstClr val="black"/>
                </a:solidFill>
              </a:rPr>
              <a:pPr/>
              <a:t>2</a:t>
            </a:fld>
            <a:endParaRPr lang="en-US" sz="1100">
              <a:solidFill>
                <a:prstClr val="black"/>
              </a:solidFill>
            </a:endParaRPr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6913"/>
            <a:ext cx="4638675" cy="3479800"/>
          </a:xfrm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4" y="4411664"/>
            <a:ext cx="5133975" cy="417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61212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8117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873" indent="-285721" defTabSz="938117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2883" indent="-228577" defTabSz="938117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036" indent="-228577" defTabSz="938117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189" indent="-228577" defTabSz="938117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343" indent="-228577" defTabSz="93811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496" indent="-228577" defTabSz="93811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8649" indent="-228577" defTabSz="93811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5802" indent="-228577" defTabSz="93811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F4CCD0CD-8469-48D1-90A7-979817CCF58C}" type="slidenum">
              <a:rPr lang="en-US" sz="1100">
                <a:solidFill>
                  <a:prstClr val="black"/>
                </a:solidFill>
              </a:rPr>
              <a:pPr/>
              <a:t>4</a:t>
            </a:fld>
            <a:endParaRPr lang="en-US" sz="1100">
              <a:solidFill>
                <a:prstClr val="black"/>
              </a:solidFill>
            </a:endParaRPr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6913"/>
            <a:ext cx="4638675" cy="3479800"/>
          </a:xfrm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4" y="4411664"/>
            <a:ext cx="5133975" cy="417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61212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15988" y="382588"/>
            <a:ext cx="5235575" cy="392747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Durchsatz</a:t>
            </a:r>
            <a:r>
              <a:rPr lang="de-DE" baseline="0" dirty="0" smtClean="0"/>
              <a:t> und Performance des TMG war abhängig von der verwendeten Hardware auf der das TMG installiert wurde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0D7BDC-E5F2-45CB-9FB6-BE50CB5C23A6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33584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476" name="Title Placeholder 21"/>
          <p:cNvSpPr>
            <a:spLocks noGrp="1"/>
          </p:cNvSpPr>
          <p:nvPr>
            <p:ph type="ctrTitle" hasCustomPrompt="1"/>
          </p:nvPr>
        </p:nvSpPr>
        <p:spPr>
          <a:xfrm>
            <a:off x="457200" y="2660253"/>
            <a:ext cx="5962650" cy="1025922"/>
          </a:xfrm>
        </p:spPr>
        <p:txBody>
          <a:bodyPr anchor="b" anchorCtr="0">
            <a:spAutoFit/>
          </a:bodyPr>
          <a:lstStyle>
            <a:lvl1pPr algn="l">
              <a:lnSpc>
                <a:spcPts val="4000"/>
              </a:lnSpc>
              <a:defRPr sz="3600" b="0" i="0" smtClean="0">
                <a:solidFill>
                  <a:schemeClr val="bg1"/>
                </a:solidFill>
                <a:latin typeface="Museo For Dell" pitchFamily="2" charset="0"/>
                <a:ea typeface="Museo For Dell" pitchFamily="2" charset="0"/>
              </a:defRPr>
            </a:lvl1pPr>
          </a:lstStyle>
          <a:p>
            <a:r>
              <a:rPr lang="en-US" dirty="0" smtClean="0"/>
              <a:t>Click to edit master title style</a:t>
            </a:r>
          </a:p>
        </p:txBody>
      </p:sp>
      <p:sp>
        <p:nvSpPr>
          <p:cNvPr id="361477" name="Text Placeholder 12"/>
          <p:cNvSpPr>
            <a:spLocks noGrp="1"/>
          </p:cNvSpPr>
          <p:nvPr>
            <p:ph type="subTitle" idx="1"/>
          </p:nvPr>
        </p:nvSpPr>
        <p:spPr>
          <a:xfrm>
            <a:off x="457200" y="4165390"/>
            <a:ext cx="5953125" cy="276999"/>
          </a:xfrm>
        </p:spPr>
        <p:txBody>
          <a:bodyPr lIns="0" tIns="0" rIns="0" bIns="0" anchor="t" anchorCtr="0">
            <a:spAutoFit/>
          </a:bodyPr>
          <a:lstStyle>
            <a:lvl1pPr marL="0" indent="0" algn="l">
              <a:buFont typeface="Wingdings" pitchFamily="2" charset="2"/>
              <a:buNone/>
              <a:defRPr sz="2000" b="0" i="0" smtClean="0">
                <a:solidFill>
                  <a:schemeClr val="bg2"/>
                </a:solidFill>
                <a:latin typeface="Museo Sans For Dell" pitchFamily="2" charset="0"/>
                <a:ea typeface="Museo Sans For Dell" pitchFamily="2" charset="0"/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 smtClean="0"/>
          </a:p>
        </p:txBody>
      </p:sp>
      <p:cxnSp>
        <p:nvCxnSpPr>
          <p:cNvPr id="8" name="Straight Connector 7"/>
          <p:cNvCxnSpPr/>
          <p:nvPr/>
        </p:nvCxnSpPr>
        <p:spPr>
          <a:xfrm>
            <a:off x="457200" y="1781175"/>
            <a:ext cx="8248650" cy="0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57200" y="5076825"/>
            <a:ext cx="8248650" cy="0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 bwMode="gray">
          <a:xfrm>
            <a:off x="0" y="6362700"/>
            <a:ext cx="1000125" cy="4953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rebuchet MS" pitchFamily="34" charset="0"/>
            </a:endParaRPr>
          </a:p>
        </p:txBody>
      </p:sp>
      <p:sp>
        <p:nvSpPr>
          <p:cNvPr id="14" name="Rectangle 13"/>
          <p:cNvSpPr/>
          <p:nvPr/>
        </p:nvSpPr>
        <p:spPr bwMode="hidden">
          <a:xfrm>
            <a:off x="0" y="6362700"/>
            <a:ext cx="1000125" cy="4953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rebuchet MS" pitchFamily="34" charset="0"/>
            </a:endParaRPr>
          </a:p>
        </p:txBody>
      </p:sp>
      <p:sp>
        <p:nvSpPr>
          <p:cNvPr id="19" name="Rectangle 18"/>
          <p:cNvSpPr/>
          <p:nvPr/>
        </p:nvSpPr>
        <p:spPr bwMode="hidden">
          <a:xfrm>
            <a:off x="0" y="6362700"/>
            <a:ext cx="1000125" cy="4953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rebuchet MS" pitchFamily="34" charset="0"/>
            </a:endParaRPr>
          </a:p>
        </p:txBody>
      </p:sp>
      <p:pic>
        <p:nvPicPr>
          <p:cNvPr id="11" name="Picture 10" descr="dell_blue_lrg_logo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 bwMode="black">
          <a:xfrm>
            <a:off x="7265289" y="2651760"/>
            <a:ext cx="1487427" cy="1487427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 hasCustomPrompt="1"/>
          </p:nvPr>
        </p:nvSpPr>
        <p:spPr>
          <a:xfrm>
            <a:off x="457200" y="457200"/>
            <a:ext cx="3657600" cy="3657600"/>
          </a:xfrm>
          <a:prstGeom prst="roundRect">
            <a:avLst>
              <a:gd name="adj" fmla="val 275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 lIns="228600" tIns="228600" rIns="228600" bIns="228600" anchor="t" anchorCtr="0">
            <a:normAutofit/>
          </a:bodyPr>
          <a:lstStyle>
            <a:lvl1pPr>
              <a:defRPr sz="3200" b="0">
                <a:solidFill>
                  <a:schemeClr val="tx2"/>
                </a:solidFill>
                <a:latin typeface="Museo For Dell" pitchFamily="2" charset="0"/>
              </a:defRPr>
            </a:lvl1pPr>
          </a:lstStyle>
          <a:p>
            <a:r>
              <a:rPr lang="en-US" dirty="0" smtClean="0"/>
              <a:t>Click to edit title</a:t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_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 hasCustomPrompt="1"/>
          </p:nvPr>
        </p:nvSpPr>
        <p:spPr>
          <a:xfrm>
            <a:off x="457200" y="457200"/>
            <a:ext cx="3657600" cy="3657600"/>
          </a:xfrm>
          <a:prstGeom prst="roundRect">
            <a:avLst>
              <a:gd name="adj" fmla="val 2752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 lIns="228600" tIns="228600" rIns="228600" bIns="228600" anchor="t" anchorCtr="0">
            <a:normAutofit/>
          </a:bodyPr>
          <a:lstStyle>
            <a:lvl1pPr>
              <a:defRPr sz="3200" b="0">
                <a:solidFill>
                  <a:schemeClr val="tx2"/>
                </a:solidFill>
                <a:latin typeface="Museo For Dell" pitchFamily="2" charset="0"/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_Yellow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 hasCustomPrompt="1"/>
          </p:nvPr>
        </p:nvSpPr>
        <p:spPr>
          <a:xfrm>
            <a:off x="457200" y="457200"/>
            <a:ext cx="3657600" cy="3657600"/>
          </a:xfrm>
          <a:prstGeom prst="roundRect">
            <a:avLst>
              <a:gd name="adj" fmla="val 2752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 lIns="228600" tIns="228600" rIns="228600" bIns="228600" anchor="t" anchorCtr="0">
            <a:normAutofit/>
          </a:bodyPr>
          <a:lstStyle>
            <a:lvl1pPr>
              <a:defRPr sz="3200" b="0">
                <a:solidFill>
                  <a:schemeClr val="tx2"/>
                </a:solidFill>
                <a:latin typeface="Museo For Dell" pitchFamily="2" charset="0"/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_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 hasCustomPrompt="1"/>
          </p:nvPr>
        </p:nvSpPr>
        <p:spPr>
          <a:xfrm>
            <a:off x="457200" y="457200"/>
            <a:ext cx="3657600" cy="3657600"/>
          </a:xfrm>
          <a:prstGeom prst="roundRect">
            <a:avLst>
              <a:gd name="adj" fmla="val 275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 lIns="228600" tIns="228600" rIns="228600" bIns="228600" anchor="t" anchorCtr="0">
            <a:normAutofit/>
          </a:bodyPr>
          <a:lstStyle>
            <a:lvl1pPr>
              <a:defRPr sz="3200" b="0">
                <a:solidFill>
                  <a:schemeClr val="tx2"/>
                </a:solidFill>
                <a:latin typeface="Museo For Dell" pitchFamily="2" charset="0"/>
              </a:defRPr>
            </a:lvl1pPr>
          </a:lstStyle>
          <a:p>
            <a:r>
              <a:rPr lang="en-US" dirty="0" smtClean="0"/>
              <a:t>Click to edit title</a:t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_Pu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 hasCustomPrompt="1"/>
          </p:nvPr>
        </p:nvSpPr>
        <p:spPr>
          <a:xfrm>
            <a:off x="457200" y="457200"/>
            <a:ext cx="3657600" cy="3657600"/>
          </a:xfrm>
          <a:prstGeom prst="roundRect">
            <a:avLst>
              <a:gd name="adj" fmla="val 2752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 lIns="228600" tIns="228600" rIns="228600" bIns="228600" anchor="t" anchorCtr="0">
            <a:normAutofit/>
          </a:bodyPr>
          <a:lstStyle>
            <a:lvl1pPr>
              <a:defRPr sz="3200" b="0">
                <a:solidFill>
                  <a:schemeClr val="tx2"/>
                </a:solidFill>
                <a:latin typeface="Museo For Dell" pitchFamily="2" charset="0"/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and_Content_Blue_Backgroun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7200" y="1280160"/>
            <a:ext cx="8229600" cy="1274708"/>
          </a:xfrm>
        </p:spPr>
        <p:txBody>
          <a:bodyPr lIns="0" tIns="0" rIns="0" bIns="0">
            <a:spAutoFit/>
          </a:bodyPr>
          <a:lstStyle>
            <a:lvl1pPr>
              <a:spcBef>
                <a:spcPts val="1200"/>
              </a:spcBef>
              <a:spcAft>
                <a:spcPts val="0"/>
              </a:spcAft>
              <a:buClr>
                <a:schemeClr val="tx2"/>
              </a:buClr>
              <a:defRPr sz="2000">
                <a:solidFill>
                  <a:schemeClr val="tx2"/>
                </a:solidFill>
                <a:latin typeface="Museo Sans For Dell" pitchFamily="2" charset="0"/>
              </a:defRPr>
            </a:lvl1pPr>
            <a:lvl2pPr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Font typeface="Museo For Dell 300" pitchFamily="50" charset="0"/>
              <a:buChar char="–"/>
              <a:defRPr sz="1800">
                <a:solidFill>
                  <a:schemeClr val="tx2"/>
                </a:solidFill>
                <a:latin typeface="Museo Sans For Dell" pitchFamily="2" charset="0"/>
              </a:defRPr>
            </a:lvl2pPr>
            <a:lvl3pPr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defRPr sz="1600">
                <a:solidFill>
                  <a:schemeClr val="tx2"/>
                </a:solidFill>
                <a:latin typeface="Museo Sans For Dell" pitchFamily="2" charset="0"/>
              </a:defRPr>
            </a:lvl3pPr>
            <a:lvl4pPr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defRPr sz="1400">
                <a:solidFill>
                  <a:schemeClr val="tx2"/>
                </a:solidFill>
                <a:latin typeface="Museo Sans For Dell" pitchFamily="2" charset="0"/>
              </a:defRPr>
            </a:lvl4pPr>
            <a:lvl5pPr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defRPr sz="1200">
                <a:solidFill>
                  <a:schemeClr val="tx2"/>
                </a:solidFill>
                <a:latin typeface="Museo Sans For Dell" pitchFamily="2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cxnSp>
        <p:nvCxnSpPr>
          <p:cNvPr id="7" name="Straight Connector 6"/>
          <p:cNvCxnSpPr>
            <a:cxnSpLocks noChangeShapeType="1"/>
          </p:cNvCxnSpPr>
          <p:nvPr userDrawn="1"/>
        </p:nvCxn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</p:spPr>
      </p:cxn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+Sub_and_Content_Blue_Backgroun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7200" y="1280160"/>
            <a:ext cx="8229600" cy="1274708"/>
          </a:xfrm>
        </p:spPr>
        <p:txBody>
          <a:bodyPr lIns="0" tIns="0" rIns="0" bIns="0">
            <a:spAutoFit/>
          </a:bodyPr>
          <a:lstStyle>
            <a:lvl1pPr>
              <a:spcBef>
                <a:spcPts val="1200"/>
              </a:spcBef>
              <a:spcAft>
                <a:spcPts val="0"/>
              </a:spcAft>
              <a:buClr>
                <a:schemeClr val="tx2"/>
              </a:buClr>
              <a:defRPr sz="2000">
                <a:solidFill>
                  <a:schemeClr val="tx2"/>
                </a:solidFill>
                <a:latin typeface="Museo Sans For Dell" pitchFamily="2" charset="0"/>
              </a:defRPr>
            </a:lvl1pPr>
            <a:lvl2pPr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buFont typeface="Museo For Dell 300" pitchFamily="50" charset="0"/>
              <a:buChar char="–"/>
              <a:defRPr sz="1800">
                <a:solidFill>
                  <a:schemeClr val="tx2"/>
                </a:solidFill>
                <a:latin typeface="Museo Sans For Dell" pitchFamily="2" charset="0"/>
              </a:defRPr>
            </a:lvl2pPr>
            <a:lvl3pPr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defRPr sz="1600">
                <a:solidFill>
                  <a:schemeClr val="tx2"/>
                </a:solidFill>
                <a:latin typeface="Museo Sans For Dell" pitchFamily="2" charset="0"/>
              </a:defRPr>
            </a:lvl3pPr>
            <a:lvl4pPr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defRPr sz="1400">
                <a:solidFill>
                  <a:schemeClr val="tx2"/>
                </a:solidFill>
                <a:latin typeface="Museo Sans For Dell" pitchFamily="2" charset="0"/>
              </a:defRPr>
            </a:lvl4pPr>
            <a:lvl5pPr>
              <a:spcBef>
                <a:spcPts val="300"/>
              </a:spcBef>
              <a:spcAft>
                <a:spcPts val="0"/>
              </a:spcAft>
              <a:buClr>
                <a:schemeClr val="tx2"/>
              </a:buClr>
              <a:defRPr sz="1200">
                <a:solidFill>
                  <a:schemeClr val="tx2"/>
                </a:solidFill>
                <a:latin typeface="Museo Sans For Dell" pitchFamily="2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cxnSp>
        <p:nvCxnSpPr>
          <p:cNvPr id="7" name="Straight Connector 6"/>
          <p:cNvCxnSpPr>
            <a:cxnSpLocks noChangeShapeType="1"/>
          </p:cNvCxnSpPr>
          <p:nvPr userDrawn="1"/>
        </p:nvCxn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</p:spPr>
      </p:cxnSp>
      <p:sp>
        <p:nvSpPr>
          <p:cNvPr id="5" name="Content Placeholder 8"/>
          <p:cNvSpPr>
            <a:spLocks noGrp="1"/>
          </p:cNvSpPr>
          <p:nvPr>
            <p:ph sz="quarter" idx="10" hasCustomPrompt="1"/>
          </p:nvPr>
        </p:nvSpPr>
        <p:spPr>
          <a:xfrm>
            <a:off x="438150" y="800100"/>
            <a:ext cx="8248650" cy="332399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 smtClean="0"/>
              <a:t>Subtitle</a:t>
            </a:r>
            <a:endParaRPr lang="en-US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_Line_Title+Sub_and_Content_Blue_Backgroun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38150" y="265176"/>
            <a:ext cx="8239125" cy="88639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title </a:t>
            </a:r>
            <a:br>
              <a:rPr lang="en-US" dirty="0" smtClean="0"/>
            </a:br>
            <a:r>
              <a:rPr lang="en-US" dirty="0" smtClean="0"/>
              <a:t>Click to edit title</a:t>
            </a:r>
            <a:endParaRPr lang="en-US" dirty="0"/>
          </a:p>
        </p:txBody>
      </p:sp>
      <p:cxnSp>
        <p:nvCxnSpPr>
          <p:cNvPr id="7" name="Straight Connector 6"/>
          <p:cNvCxnSpPr>
            <a:cxnSpLocks noChangeShapeType="1"/>
          </p:cNvCxnSpPr>
          <p:nvPr userDrawn="1"/>
        </p:nvCxn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</p:spPr>
      </p:cxnSp>
      <p:sp>
        <p:nvSpPr>
          <p:cNvPr id="8" name="Content Placeholder 8"/>
          <p:cNvSpPr>
            <a:spLocks noGrp="1"/>
          </p:cNvSpPr>
          <p:nvPr>
            <p:ph sz="quarter" idx="10" hasCustomPrompt="1"/>
          </p:nvPr>
        </p:nvSpPr>
        <p:spPr>
          <a:xfrm>
            <a:off x="438150" y="1188720"/>
            <a:ext cx="8248650" cy="332399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 smtClean="0"/>
              <a:t>Subtitle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7200" y="1709928"/>
            <a:ext cx="8229600" cy="1261884"/>
          </a:xfrm>
        </p:spPr>
        <p:txBody>
          <a:bodyPr wrap="square" lIns="0" tIns="0" rIns="0" bIns="0">
            <a:spAutoFit/>
          </a:bodyPr>
          <a:lstStyle>
            <a:lvl1pPr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 sz="2000">
                <a:solidFill>
                  <a:schemeClr val="tx2"/>
                </a:solidFill>
                <a:latin typeface="Museo Sans For Dell" pitchFamily="2" charset="0"/>
              </a:defRPr>
            </a:lvl1pPr>
            <a:lvl2pPr marL="573088" indent="-231775">
              <a:spcBef>
                <a:spcPts val="300"/>
              </a:spcBef>
              <a:spcAft>
                <a:spcPts val="0"/>
              </a:spcAft>
              <a:buFont typeface="Museo Sans For Dell" pitchFamily="2" charset="0"/>
              <a:buChar char="–"/>
              <a:defRPr sz="1800">
                <a:solidFill>
                  <a:schemeClr val="tx2"/>
                </a:solidFill>
                <a:latin typeface="Museo Sans For Dell" pitchFamily="2" charset="0"/>
              </a:defRPr>
            </a:lvl2pPr>
            <a:lvl3pPr>
              <a:spcBef>
                <a:spcPts val="300"/>
              </a:spcBef>
              <a:spcAft>
                <a:spcPts val="0"/>
              </a:spcAft>
              <a:defRPr sz="1600">
                <a:solidFill>
                  <a:schemeClr val="tx2"/>
                </a:solidFill>
                <a:latin typeface="Museo Sans For Dell" pitchFamily="2" charset="0"/>
              </a:defRPr>
            </a:lvl3pPr>
            <a:lvl4pPr>
              <a:spcBef>
                <a:spcPts val="300"/>
              </a:spcBef>
              <a:spcAft>
                <a:spcPts val="0"/>
              </a:spcAft>
              <a:defRPr sz="1400" baseline="0">
                <a:solidFill>
                  <a:schemeClr val="tx2"/>
                </a:solidFill>
                <a:latin typeface="Museo Sans For Dell" pitchFamily="2" charset="0"/>
              </a:defRPr>
            </a:lvl4pPr>
            <a:lvl5pPr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defRPr sz="1200">
                <a:solidFill>
                  <a:schemeClr val="tx2"/>
                </a:solidFill>
                <a:latin typeface="Museo Sans For Dell" pitchFamily="2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Blue_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cxnSp>
        <p:nvCxnSpPr>
          <p:cNvPr id="7" name="Straight Connector 6"/>
          <p:cNvCxnSpPr>
            <a:cxnSpLocks noChangeShapeType="1"/>
          </p:cNvCxnSpPr>
          <p:nvPr userDrawn="1"/>
        </p:nvCxn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</p:spPr>
      </p:cxn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_Blue_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and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7200" y="1280160"/>
            <a:ext cx="8229600" cy="1261884"/>
          </a:xfrm>
        </p:spPr>
        <p:txBody>
          <a:bodyPr lIns="0" tIns="0" rIns="0" bIns="0">
            <a:spAutoFit/>
          </a:bodyPr>
          <a:lstStyle>
            <a:lvl1pPr>
              <a:spcBef>
                <a:spcPts val="1200"/>
              </a:spcBef>
              <a:spcAft>
                <a:spcPts val="0"/>
              </a:spcAft>
              <a:buClr>
                <a:schemeClr val="bg1"/>
              </a:buClr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Museo Sans For Dell" pitchFamily="2" charset="0"/>
              </a:defRPr>
            </a:lvl1pPr>
            <a:lvl2pPr marL="573088" indent="-231775">
              <a:spcBef>
                <a:spcPts val="300"/>
              </a:spcBef>
              <a:spcAft>
                <a:spcPts val="0"/>
              </a:spcAft>
              <a:buClr>
                <a:schemeClr val="bg1"/>
              </a:buClr>
              <a:buFont typeface="Museo Sans For Dell" pitchFamily="2" charset="0"/>
              <a:buChar char="–"/>
              <a:defRPr sz="1800">
                <a:solidFill>
                  <a:schemeClr val="tx1"/>
                </a:solidFill>
                <a:latin typeface="Museo Sans For Dell" pitchFamily="2" charset="0"/>
              </a:defRPr>
            </a:lvl2pPr>
            <a:lvl3pPr>
              <a:spcBef>
                <a:spcPts val="300"/>
              </a:spcBef>
              <a:spcAft>
                <a:spcPts val="0"/>
              </a:spcAft>
              <a:buClr>
                <a:schemeClr val="bg1"/>
              </a:buClr>
              <a:defRPr sz="1600">
                <a:solidFill>
                  <a:schemeClr val="tx1"/>
                </a:solidFill>
                <a:latin typeface="Museo Sans For Dell" pitchFamily="2" charset="0"/>
              </a:defRPr>
            </a:lvl3pPr>
            <a:lvl4pPr>
              <a:spcBef>
                <a:spcPts val="300"/>
              </a:spcBef>
              <a:spcAft>
                <a:spcPts val="0"/>
              </a:spcAft>
              <a:buClr>
                <a:schemeClr val="bg1"/>
              </a:buClr>
              <a:defRPr sz="1400" baseline="0">
                <a:solidFill>
                  <a:schemeClr val="tx1"/>
                </a:solidFill>
                <a:latin typeface="Museo Sans For Dell" pitchFamily="2" charset="0"/>
              </a:defRPr>
            </a:lvl4pPr>
            <a:lvl5pPr>
              <a:spcBef>
                <a:spcPts val="300"/>
              </a:spcBef>
              <a:spcAft>
                <a:spcPts val="0"/>
              </a:spcAft>
              <a:buClr>
                <a:schemeClr val="bg1"/>
              </a:buClr>
              <a:defRPr sz="1200">
                <a:solidFill>
                  <a:schemeClr val="tx1"/>
                </a:solidFill>
                <a:latin typeface="Museo Sans For Dell" pitchFamily="2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cxnSp>
        <p:nvCxnSpPr>
          <p:cNvPr id="7" name="Straight Connector 6"/>
          <p:cNvCxnSpPr>
            <a:cxnSpLocks noChangeShapeType="1"/>
          </p:cNvCxnSpPr>
          <p:nvPr/>
        </p:nvCxn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9525">
            <a:solidFill>
              <a:srgbClr val="AAAAAA"/>
            </a:solidFill>
            <a:round/>
            <a:headEnd/>
            <a:tailEnd/>
          </a:ln>
        </p:spPr>
      </p:cxnSp>
      <p:cxnSp>
        <p:nvCxnSpPr>
          <p:cNvPr id="5" name="Straight Connector 4"/>
          <p:cNvCxnSpPr>
            <a:cxnSpLocks noChangeShapeType="1"/>
          </p:cNvCxnSpPr>
          <p:nvPr userDrawn="1"/>
        </p:nvCxn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9525">
            <a:solidFill>
              <a:srgbClr val="AAAAAA"/>
            </a:solidFill>
            <a:round/>
            <a:headEnd/>
            <a:tailEnd/>
          </a:ln>
        </p:spPr>
      </p:cxn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_Blue_Backgroun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 hasCustomPrompt="1"/>
          </p:nvPr>
        </p:nvSpPr>
        <p:spPr>
          <a:xfrm>
            <a:off x="457200" y="457200"/>
            <a:ext cx="3657600" cy="3657600"/>
          </a:xfrm>
          <a:prstGeom prst="roundRect">
            <a:avLst>
              <a:gd name="adj" fmla="val 2752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 lIns="228600" tIns="228600" rIns="228600" bIns="228600" anchor="t">
            <a:normAutofit/>
          </a:bodyPr>
          <a:lstStyle>
            <a:lvl1pPr>
              <a:defRPr sz="3200" b="0">
                <a:solidFill>
                  <a:schemeClr val="accent1"/>
                </a:solidFill>
                <a:latin typeface="Museo For Dell" pitchFamily="2" charset="0"/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Slide_Blue_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9"/>
          <p:cNvGrpSpPr/>
          <p:nvPr userDrawn="1"/>
        </p:nvGrpSpPr>
        <p:grpSpPr>
          <a:xfrm>
            <a:off x="474663" y="1781175"/>
            <a:ext cx="8217849" cy="3295650"/>
            <a:chOff x="280033" y="1781175"/>
            <a:chExt cx="8412480" cy="3295650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280033" y="1781175"/>
              <a:ext cx="8412480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280033" y="5076825"/>
              <a:ext cx="8412480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2" name="Picture 9" descr="white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black">
          <a:xfrm>
            <a:off x="7326396" y="2681959"/>
            <a:ext cx="1371487" cy="13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itle Placeholder 21"/>
          <p:cNvSpPr>
            <a:spLocks noGrp="1"/>
          </p:cNvSpPr>
          <p:nvPr>
            <p:ph type="ctrTitle" hasCustomPrompt="1"/>
          </p:nvPr>
        </p:nvSpPr>
        <p:spPr>
          <a:xfrm>
            <a:off x="457200" y="3173214"/>
            <a:ext cx="5962650" cy="512961"/>
          </a:xfrm>
        </p:spPr>
        <p:txBody>
          <a:bodyPr anchor="b" anchorCtr="0"/>
          <a:lstStyle>
            <a:lvl1pPr algn="l">
              <a:lnSpc>
                <a:spcPts val="4000"/>
              </a:lnSpc>
              <a:defRPr sz="3600" b="0" i="0" smtClean="0">
                <a:solidFill>
                  <a:schemeClr val="tx2"/>
                </a:solidFill>
                <a:latin typeface="Museo For Dell" pitchFamily="2" charset="0"/>
                <a:ea typeface="Museo For Dell" pitchFamily="2" charset="0"/>
              </a:defRPr>
            </a:lvl1pPr>
          </a:lstStyle>
          <a:p>
            <a:r>
              <a:rPr lang="en-US" dirty="0" smtClean="0"/>
              <a:t>Click to edit title</a:t>
            </a:r>
          </a:p>
        </p:txBody>
      </p:sp>
      <p:sp>
        <p:nvSpPr>
          <p:cNvPr id="14" name="Text Placeholder 12"/>
          <p:cNvSpPr>
            <a:spLocks noGrp="1"/>
          </p:cNvSpPr>
          <p:nvPr>
            <p:ph type="subTitle" idx="1" hasCustomPrompt="1"/>
          </p:nvPr>
        </p:nvSpPr>
        <p:spPr>
          <a:xfrm>
            <a:off x="466724" y="4165390"/>
            <a:ext cx="5953125" cy="276999"/>
          </a:xfrm>
        </p:spPr>
        <p:txBody>
          <a:bodyPr lIns="0" tIns="0" rIns="0" bIns="0" anchor="t" anchorCtr="0">
            <a:spAutoFit/>
          </a:bodyPr>
          <a:lstStyle>
            <a:lvl1pPr marL="0" indent="0" algn="l">
              <a:buFont typeface="Wingdings" pitchFamily="2" charset="2"/>
              <a:buNone/>
              <a:defRPr sz="2000" b="0" i="0" smtClean="0">
                <a:solidFill>
                  <a:schemeClr val="tx2"/>
                </a:solidFill>
                <a:latin typeface="Museo Sans For Dell" pitchFamily="2" charset="0"/>
                <a:ea typeface="Museo Sans For Dell" pitchFamily="2" charset="0"/>
              </a:defRPr>
            </a:lvl1pPr>
          </a:lstStyle>
          <a:p>
            <a:r>
              <a:rPr lang="en-US" dirty="0" smtClean="0"/>
              <a:t>Click to edit text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+Sub_and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0" hasCustomPrompt="1"/>
          </p:nvPr>
        </p:nvSpPr>
        <p:spPr>
          <a:xfrm>
            <a:off x="438150" y="800100"/>
            <a:ext cx="8248650" cy="332399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Subtitle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7200" y="1280160"/>
            <a:ext cx="8229600" cy="1261884"/>
          </a:xfrm>
        </p:spPr>
        <p:txBody>
          <a:bodyPr lIns="0" tIns="0" rIns="0" bIns="0">
            <a:spAutoFit/>
          </a:bodyPr>
          <a:lstStyle>
            <a:lvl1pPr>
              <a:spcBef>
                <a:spcPts val="1200"/>
              </a:spcBef>
              <a:spcAft>
                <a:spcPts val="0"/>
              </a:spcAft>
              <a:buClr>
                <a:schemeClr val="bg1"/>
              </a:buClr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Museo Sans For Dell" pitchFamily="2" charset="0"/>
              </a:defRPr>
            </a:lvl1pPr>
            <a:lvl2pPr marL="573088" indent="-231775">
              <a:spcBef>
                <a:spcPts val="300"/>
              </a:spcBef>
              <a:spcAft>
                <a:spcPts val="0"/>
              </a:spcAft>
              <a:buClr>
                <a:schemeClr val="bg1"/>
              </a:buClr>
              <a:buFont typeface="Museo Sans For Dell" pitchFamily="2" charset="0"/>
              <a:buChar char="–"/>
              <a:defRPr sz="1800">
                <a:solidFill>
                  <a:schemeClr val="tx1"/>
                </a:solidFill>
                <a:latin typeface="Museo Sans For Dell" pitchFamily="2" charset="0"/>
              </a:defRPr>
            </a:lvl2pPr>
            <a:lvl3pPr>
              <a:spcBef>
                <a:spcPts val="300"/>
              </a:spcBef>
              <a:spcAft>
                <a:spcPts val="0"/>
              </a:spcAft>
              <a:buClr>
                <a:schemeClr val="bg1"/>
              </a:buClr>
              <a:defRPr sz="1600">
                <a:solidFill>
                  <a:schemeClr val="tx1"/>
                </a:solidFill>
                <a:latin typeface="Museo Sans For Dell" pitchFamily="2" charset="0"/>
              </a:defRPr>
            </a:lvl3pPr>
            <a:lvl4pPr>
              <a:spcBef>
                <a:spcPts val="300"/>
              </a:spcBef>
              <a:spcAft>
                <a:spcPts val="0"/>
              </a:spcAft>
              <a:buClr>
                <a:schemeClr val="bg1"/>
              </a:buClr>
              <a:defRPr sz="1400" baseline="0">
                <a:solidFill>
                  <a:schemeClr val="tx1"/>
                </a:solidFill>
                <a:latin typeface="Museo Sans For Dell" pitchFamily="2" charset="0"/>
              </a:defRPr>
            </a:lvl4pPr>
            <a:lvl5pPr>
              <a:spcBef>
                <a:spcPts val="300"/>
              </a:spcBef>
              <a:spcAft>
                <a:spcPts val="0"/>
              </a:spcAft>
              <a:buClr>
                <a:schemeClr val="bg1"/>
              </a:buClr>
              <a:defRPr sz="1200">
                <a:solidFill>
                  <a:schemeClr val="tx1"/>
                </a:solidFill>
                <a:latin typeface="Museo Sans For Dell" pitchFamily="2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cxnSp>
        <p:nvCxnSpPr>
          <p:cNvPr id="7" name="Straight Connector 6"/>
          <p:cNvCxnSpPr>
            <a:cxnSpLocks noChangeShapeType="1"/>
          </p:cNvCxnSpPr>
          <p:nvPr/>
        </p:nvCxn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9525">
            <a:solidFill>
              <a:srgbClr val="AAAAAA"/>
            </a:solidFill>
            <a:round/>
            <a:headEnd/>
            <a:tailEnd/>
          </a:ln>
        </p:spPr>
      </p:cxnSp>
      <p:cxnSp>
        <p:nvCxnSpPr>
          <p:cNvPr id="8" name="Straight Connector 7"/>
          <p:cNvCxnSpPr>
            <a:cxnSpLocks noChangeShapeType="1"/>
          </p:cNvCxnSpPr>
          <p:nvPr userDrawn="1"/>
        </p:nvCxn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9525">
            <a:solidFill>
              <a:srgbClr val="AAAAAA"/>
            </a:solidFill>
            <a:round/>
            <a:headEnd/>
            <a:tailEnd/>
          </a:ln>
        </p:spPr>
      </p:cxn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_Line_Title+Sub_and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0" hasCustomPrompt="1"/>
          </p:nvPr>
        </p:nvSpPr>
        <p:spPr>
          <a:xfrm>
            <a:off x="438150" y="1188720"/>
            <a:ext cx="8248650" cy="332399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Subtitle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38150" y="261562"/>
            <a:ext cx="8248650" cy="88639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title</a:t>
            </a:r>
            <a:br>
              <a:rPr lang="en-US" dirty="0" smtClean="0"/>
            </a:br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7200" y="1709928"/>
            <a:ext cx="8229600" cy="1261884"/>
          </a:xfrm>
        </p:spPr>
        <p:txBody>
          <a:bodyPr wrap="square" lIns="0" tIns="0" rIns="0" bIns="0">
            <a:spAutoFit/>
          </a:bodyPr>
          <a:lstStyle>
            <a:lvl1pPr>
              <a:spcBef>
                <a:spcPts val="1200"/>
              </a:spcBef>
              <a:spcAft>
                <a:spcPts val="0"/>
              </a:spcAft>
              <a:buClr>
                <a:schemeClr val="bg1"/>
              </a:buClr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Museo Sans For Dell" pitchFamily="2" charset="0"/>
              </a:defRPr>
            </a:lvl1pPr>
            <a:lvl2pPr marL="573088" indent="-231775">
              <a:spcBef>
                <a:spcPts val="300"/>
              </a:spcBef>
              <a:spcAft>
                <a:spcPts val="0"/>
              </a:spcAft>
              <a:buClr>
                <a:schemeClr val="bg1"/>
              </a:buClr>
              <a:buFont typeface="Museo Sans For Dell" pitchFamily="2" charset="0"/>
              <a:buChar char="–"/>
              <a:defRPr sz="1800">
                <a:solidFill>
                  <a:schemeClr val="tx1"/>
                </a:solidFill>
                <a:latin typeface="Museo Sans For Dell" pitchFamily="2" charset="0"/>
              </a:defRPr>
            </a:lvl2pPr>
            <a:lvl3pPr>
              <a:spcBef>
                <a:spcPts val="300"/>
              </a:spcBef>
              <a:spcAft>
                <a:spcPts val="0"/>
              </a:spcAft>
              <a:buClr>
                <a:schemeClr val="bg1"/>
              </a:buClr>
              <a:defRPr sz="1600">
                <a:solidFill>
                  <a:schemeClr val="tx1"/>
                </a:solidFill>
                <a:latin typeface="Museo Sans For Dell" pitchFamily="2" charset="0"/>
              </a:defRPr>
            </a:lvl3pPr>
            <a:lvl4pPr>
              <a:spcBef>
                <a:spcPts val="300"/>
              </a:spcBef>
              <a:spcAft>
                <a:spcPts val="0"/>
              </a:spcAft>
              <a:buClr>
                <a:schemeClr val="bg1"/>
              </a:buClr>
              <a:defRPr sz="1400" baseline="0">
                <a:solidFill>
                  <a:schemeClr val="tx1"/>
                </a:solidFill>
                <a:latin typeface="Museo Sans For Dell" pitchFamily="2" charset="0"/>
              </a:defRPr>
            </a:lvl4pPr>
            <a:lvl5pPr>
              <a:spcBef>
                <a:spcPts val="300"/>
              </a:spcBef>
              <a:spcAft>
                <a:spcPts val="0"/>
              </a:spcAft>
              <a:buClr>
                <a:schemeClr val="bg1"/>
              </a:buClr>
              <a:defRPr sz="1200">
                <a:solidFill>
                  <a:schemeClr val="tx1"/>
                </a:solidFill>
                <a:latin typeface="Museo Sans For Dell" pitchFamily="2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cxnSp>
        <p:nvCxnSpPr>
          <p:cNvPr id="7" name="Straight Connector 6"/>
          <p:cNvCxnSpPr>
            <a:cxnSpLocks noChangeShapeType="1"/>
          </p:cNvCxnSpPr>
          <p:nvPr/>
        </p:nvCxn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9525">
            <a:solidFill>
              <a:srgbClr val="AAAAAA"/>
            </a:solidFill>
            <a:round/>
            <a:headEnd/>
            <a:tailEnd/>
          </a:ln>
        </p:spPr>
      </p:cxnSp>
      <p:cxnSp>
        <p:nvCxnSpPr>
          <p:cNvPr id="8" name="Straight Connector 7"/>
          <p:cNvCxnSpPr>
            <a:cxnSpLocks noChangeShapeType="1"/>
          </p:cNvCxnSpPr>
          <p:nvPr userDrawn="1"/>
        </p:nvCxn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9525">
            <a:solidFill>
              <a:srgbClr val="AAAAAA"/>
            </a:solidFill>
            <a:round/>
            <a:headEnd/>
            <a:tailEnd/>
          </a:ln>
        </p:spPr>
      </p:cxn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3" hasCustomPrompt="1"/>
          </p:nvPr>
        </p:nvSpPr>
        <p:spPr>
          <a:xfrm>
            <a:off x="4726236" y="1280161"/>
            <a:ext cx="3950370" cy="824841"/>
          </a:xfrm>
        </p:spPr>
        <p:txBody>
          <a:bodyPr wrap="square" lIns="0" tIns="0" rIns="0" bIns="0">
            <a:spAutoFit/>
          </a:bodyPr>
          <a:lstStyle>
            <a:lvl1pPr>
              <a:spcBef>
                <a:spcPts val="1200"/>
              </a:spcBef>
              <a:spcAft>
                <a:spcPts val="0"/>
              </a:spcAft>
              <a:defRPr sz="2000" b="0">
                <a:solidFill>
                  <a:schemeClr val="tx1"/>
                </a:solidFill>
                <a:latin typeface="Museo Sans For Dell" pitchFamily="2" charset="0"/>
              </a:defRPr>
            </a:lvl1pPr>
            <a:lvl2pPr marL="574675" indent="-231775">
              <a:spcBef>
                <a:spcPts val="30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Museo Sans For Dell" pitchFamily="2" charset="0"/>
              </a:defRPr>
            </a:lvl2pPr>
            <a:lvl3pPr>
              <a:spcBef>
                <a:spcPts val="30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Museo Sans For Dell" pitchFamily="2" charset="0"/>
              </a:defRPr>
            </a:lvl3pPr>
            <a:lvl4pPr>
              <a:defRPr sz="1800" b="0">
                <a:solidFill>
                  <a:schemeClr val="bg2"/>
                </a:solidFill>
                <a:latin typeface="Museo Sans For Dell" pitchFamily="2" charset="0"/>
              </a:defRPr>
            </a:lvl4pPr>
            <a:lvl5pPr>
              <a:defRPr sz="1800" b="0">
                <a:solidFill>
                  <a:schemeClr val="bg2"/>
                </a:solidFill>
                <a:latin typeface="Museo Sans For Dell" pitchFamily="2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half" idx="14" hasCustomPrompt="1"/>
          </p:nvPr>
        </p:nvSpPr>
        <p:spPr>
          <a:xfrm>
            <a:off x="465269" y="1280160"/>
            <a:ext cx="3941478" cy="824841"/>
          </a:xfrm>
        </p:spPr>
        <p:txBody>
          <a:bodyPr wrap="square" lIns="0" tIns="0" rIns="0" bIns="0">
            <a:spAutoFit/>
          </a:bodyPr>
          <a:lstStyle>
            <a:lvl1pPr>
              <a:spcBef>
                <a:spcPts val="1200"/>
              </a:spcBef>
              <a:spcAft>
                <a:spcPts val="0"/>
              </a:spcAft>
              <a:defRPr sz="2000" b="0">
                <a:solidFill>
                  <a:schemeClr val="tx1"/>
                </a:solidFill>
                <a:latin typeface="Museo Sans For Dell" pitchFamily="2" charset="0"/>
              </a:defRPr>
            </a:lvl1pPr>
            <a:lvl2pPr marL="574675" indent="-231775">
              <a:spcBef>
                <a:spcPts val="300"/>
              </a:spcBef>
              <a:spcAft>
                <a:spcPts val="0"/>
              </a:spcAft>
              <a:defRPr sz="1800" b="0">
                <a:solidFill>
                  <a:schemeClr val="bg2"/>
                </a:solidFill>
                <a:latin typeface="Museo Sans For Dell" pitchFamily="2" charset="0"/>
              </a:defRPr>
            </a:lvl2pPr>
            <a:lvl3pPr>
              <a:spcBef>
                <a:spcPts val="300"/>
              </a:spcBef>
              <a:spcAft>
                <a:spcPts val="0"/>
              </a:spcAft>
              <a:defRPr sz="1600" b="0">
                <a:solidFill>
                  <a:schemeClr val="bg2"/>
                </a:solidFill>
                <a:latin typeface="Museo Sans For Dell" pitchFamily="2" charset="0"/>
              </a:defRPr>
            </a:lvl3pPr>
            <a:lvl4pPr>
              <a:defRPr sz="1800" b="0">
                <a:solidFill>
                  <a:schemeClr val="bg2"/>
                </a:solidFill>
                <a:latin typeface="Museo Sans For Dell" pitchFamily="2" charset="0"/>
              </a:defRPr>
            </a:lvl4pPr>
            <a:lvl5pPr>
              <a:defRPr sz="1800" b="0">
                <a:solidFill>
                  <a:schemeClr val="bg2"/>
                </a:solidFill>
                <a:latin typeface="Museo Sans For Dell" pitchFamily="2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cxnSp>
        <p:nvCxnSpPr>
          <p:cNvPr id="8" name="Straight Connector 7"/>
          <p:cNvCxnSpPr>
            <a:cxnSpLocks noChangeShapeType="1"/>
          </p:cNvCxnSpPr>
          <p:nvPr/>
        </p:nvCxn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9525">
            <a:solidFill>
              <a:srgbClr val="AAAAAA"/>
            </a:solidFill>
            <a:round/>
            <a:headEnd/>
            <a:tailEnd/>
          </a:ln>
        </p:spPr>
      </p:cxn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cxnSp>
        <p:nvCxnSpPr>
          <p:cNvPr id="6" name="Straight Connector 5"/>
          <p:cNvCxnSpPr>
            <a:cxnSpLocks noChangeShapeType="1"/>
          </p:cNvCxnSpPr>
          <p:nvPr/>
        </p:nvCxn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9525">
            <a:solidFill>
              <a:srgbClr val="AAAAAA"/>
            </a:solidFill>
            <a:round/>
            <a:headEnd/>
            <a:tailEnd/>
          </a:ln>
        </p:spPr>
      </p:cxnSp>
      <p:cxnSp>
        <p:nvCxnSpPr>
          <p:cNvPr id="4" name="Straight Connector 3"/>
          <p:cNvCxnSpPr>
            <a:cxnSpLocks noChangeShapeType="1"/>
          </p:cNvCxnSpPr>
          <p:nvPr userDrawn="1"/>
        </p:nvCxn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9525">
            <a:solidFill>
              <a:srgbClr val="AAAAAA"/>
            </a:solidFill>
            <a:round/>
            <a:headEnd/>
            <a:tailEnd/>
          </a:ln>
        </p:spPr>
      </p:cxn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without_Bottom _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>
            <a:cxnSpLocks noChangeShapeType="1"/>
          </p:cNvCxnSpPr>
          <p:nvPr/>
        </p:nvCxn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9525">
            <a:solidFill>
              <a:srgbClr val="AAAAAA"/>
            </a:solidFill>
            <a:round/>
            <a:headEnd/>
            <a:tailEnd/>
          </a:ln>
        </p:spPr>
      </p:cxnSp>
      <p:cxnSp>
        <p:nvCxnSpPr>
          <p:cNvPr id="3" name="Straight Connector 2"/>
          <p:cNvCxnSpPr>
            <a:cxnSpLocks noChangeShapeType="1"/>
          </p:cNvCxnSpPr>
          <p:nvPr userDrawn="1"/>
        </p:nvCxn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9525">
            <a:solidFill>
              <a:srgbClr val="AAAAAA"/>
            </a:solidFill>
            <a:round/>
            <a:headEnd/>
            <a:tailEnd/>
          </a:ln>
        </p:spPr>
      </p:cxn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_Bottom_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itle Placeholder 21"/>
          <p:cNvSpPr>
            <a:spLocks noGrp="1"/>
          </p:cNvSpPr>
          <p:nvPr>
            <p:ph type="title"/>
          </p:nvPr>
        </p:nvSpPr>
        <p:spPr bwMode="auto">
          <a:xfrm>
            <a:off x="438150" y="261562"/>
            <a:ext cx="8248650" cy="443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1029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73969"/>
            <a:ext cx="8248650" cy="105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pic>
        <p:nvPicPr>
          <p:cNvPr id="6" name="Picture 5" descr="dell_gray_logo.png"/>
          <p:cNvPicPr>
            <a:picLocks noChangeAspect="1"/>
          </p:cNvPicPr>
          <p:nvPr/>
        </p:nvPicPr>
        <p:blipFill>
          <a:blip r:embed="rId16" cstate="screen"/>
          <a:stretch>
            <a:fillRect/>
          </a:stretch>
        </p:blipFill>
        <p:spPr bwMode="black">
          <a:xfrm>
            <a:off x="8193024" y="6226683"/>
            <a:ext cx="573025" cy="57302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40237" y="6457435"/>
            <a:ext cx="265176" cy="11887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</a:pPr>
            <a:fld id="{58EC7406-F4CC-4ABF-902E-2AF4E70E5C0F}" type="slidenum">
              <a:rPr lang="en-US" sz="900" kern="1200" smtClean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rPr>
              <a: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1"/>
                </a:buClr>
              </a:pPr>
              <a:t>‹#›</a:t>
            </a:fld>
            <a:endParaRPr lang="en-US" sz="900" kern="1200" dirty="0" err="1" smtClean="0">
              <a:solidFill>
                <a:schemeClr val="bg2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6" name="TextBox 15" hidden="1"/>
          <p:cNvSpPr txBox="1"/>
          <p:nvPr/>
        </p:nvSpPr>
        <p:spPr>
          <a:xfrm>
            <a:off x="1895475" y="6454546"/>
            <a:ext cx="649537" cy="12465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900" smtClean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pPr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buClr>
                  <a:schemeClr val="bg1"/>
                </a:buClr>
              </a:pPr>
              <a:t>9/15/2015</a:t>
            </a:fld>
            <a:endParaRPr lang="en-US" sz="900" dirty="0" smtClean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" name="TextBox 12" hidden="1"/>
          <p:cNvSpPr txBox="1"/>
          <p:nvPr/>
        </p:nvSpPr>
        <p:spPr>
          <a:xfrm>
            <a:off x="1895475" y="6454546"/>
            <a:ext cx="649537" cy="12465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</a:pPr>
            <a:fld id="{E00CF047-7350-4707-AA1A-E56FA69586CC}" type="datetime1">
              <a:rPr lang="en-US" sz="900" smtClean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pPr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buClr>
                  <a:schemeClr val="bg1"/>
                </a:buClr>
              </a:pPr>
              <a:t>9/15/2015</a:t>
            </a:fld>
            <a:endParaRPr lang="en-US" sz="900" dirty="0" smtClean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 bwMode="black">
          <a:xfrm>
            <a:off x="5350331" y="6437366"/>
            <a:ext cx="2743200" cy="153888"/>
          </a:xfrm>
          <a:prstGeom prst="rect">
            <a:avLst/>
          </a:prstGeom>
          <a:noFill/>
        </p:spPr>
        <p:txBody>
          <a:bodyPr lIns="0" tIns="0" rIns="0" bIns="0">
            <a:prstTxWarp prst="textNoShape">
              <a:avLst/>
            </a:prstTxWarp>
            <a:spAutoFit/>
          </a:bodyPr>
          <a:lstStyle/>
          <a:p>
            <a:pPr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sz="1000" dirty="0" smtClean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Global Marketing</a:t>
            </a:r>
            <a:endParaRPr lang="en-US" sz="1000" dirty="0">
              <a:solidFill>
                <a:schemeClr val="bg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2475" y="6447622"/>
            <a:ext cx="933450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</a:pPr>
            <a:r>
              <a:rPr lang="en-US" sz="1000" kern="1200" dirty="0" smtClean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18" r:id="rId1"/>
    <p:sldLayoutId id="2147483919" r:id="rId2"/>
    <p:sldLayoutId id="2147483920" r:id="rId3"/>
    <p:sldLayoutId id="2147483921" r:id="rId4"/>
    <p:sldLayoutId id="2147483922" r:id="rId5"/>
    <p:sldLayoutId id="2147483923" r:id="rId6"/>
    <p:sldLayoutId id="2147483939" r:id="rId7"/>
    <p:sldLayoutId id="2147483924" r:id="rId8"/>
    <p:sldLayoutId id="2147483925" r:id="rId9"/>
    <p:sldLayoutId id="2147483926" r:id="rId10"/>
    <p:sldLayoutId id="2147483927" r:id="rId11"/>
    <p:sldLayoutId id="2147483928" r:id="rId12"/>
    <p:sldLayoutId id="2147483929" r:id="rId13"/>
    <p:sldLayoutId id="2147483930" r:id="rId14"/>
  </p:sldLayoutIdLst>
  <p:transition spd="med">
    <p:wipe dir="r"/>
  </p:transition>
  <p:timing>
    <p:tnLst>
      <p:par>
        <p:cTn id="1" dur="indefinite" restart="never" nodeType="tmRoot"/>
      </p:par>
    </p:tnLst>
  </p:timing>
  <p:hf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0" cap="none" baseline="0">
          <a:solidFill>
            <a:schemeClr val="bg1"/>
          </a:solidFill>
          <a:latin typeface="Museo For Dell" pitchFamily="2" charset="0"/>
          <a:ea typeface="Museo For Dell" pitchFamily="2" charset="0"/>
          <a:cs typeface="+mj-cs"/>
        </a:defRPr>
      </a:lvl1pPr>
      <a:lvl2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Arial Black" pitchFamily="34" charset="0"/>
        </a:defRPr>
      </a:lvl2pPr>
      <a:lvl3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Arial Black" pitchFamily="34" charset="0"/>
        </a:defRPr>
      </a:lvl3pPr>
      <a:lvl4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Arial Black" pitchFamily="34" charset="0"/>
        </a:defRPr>
      </a:lvl4pPr>
      <a:lvl5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Arial Black" pitchFamily="34" charset="0"/>
        </a:defRPr>
      </a:lvl5pPr>
      <a:lvl6pPr marL="457200" algn="l" rtl="0" eaLnBrk="1" fontAlgn="base" hangingPunct="1">
        <a:lnSpc>
          <a:spcPct val="70000"/>
        </a:lnSpc>
        <a:spcBef>
          <a:spcPct val="0"/>
        </a:spcBef>
        <a:spcAft>
          <a:spcPct val="0"/>
        </a:spcAft>
        <a:defRPr sz="4400" b="1">
          <a:solidFill>
            <a:schemeClr val="accent1"/>
          </a:solidFill>
          <a:latin typeface="Arial Black" pitchFamily="34" charset="0"/>
        </a:defRPr>
      </a:lvl6pPr>
      <a:lvl7pPr marL="914400" algn="l" rtl="0" eaLnBrk="1" fontAlgn="base" hangingPunct="1">
        <a:lnSpc>
          <a:spcPct val="70000"/>
        </a:lnSpc>
        <a:spcBef>
          <a:spcPct val="0"/>
        </a:spcBef>
        <a:spcAft>
          <a:spcPct val="0"/>
        </a:spcAft>
        <a:defRPr sz="4400" b="1">
          <a:solidFill>
            <a:schemeClr val="accent1"/>
          </a:solidFill>
          <a:latin typeface="Arial Black" pitchFamily="34" charset="0"/>
        </a:defRPr>
      </a:lvl7pPr>
      <a:lvl8pPr marL="1371600" algn="l" rtl="0" eaLnBrk="1" fontAlgn="base" hangingPunct="1">
        <a:lnSpc>
          <a:spcPct val="70000"/>
        </a:lnSpc>
        <a:spcBef>
          <a:spcPct val="0"/>
        </a:spcBef>
        <a:spcAft>
          <a:spcPct val="0"/>
        </a:spcAft>
        <a:defRPr sz="4400" b="1">
          <a:solidFill>
            <a:schemeClr val="accent1"/>
          </a:solidFill>
          <a:latin typeface="Arial Black" pitchFamily="34" charset="0"/>
        </a:defRPr>
      </a:lvl8pPr>
      <a:lvl9pPr marL="1828800" algn="l" rtl="0" eaLnBrk="1" fontAlgn="base" hangingPunct="1">
        <a:lnSpc>
          <a:spcPct val="70000"/>
        </a:lnSpc>
        <a:spcBef>
          <a:spcPct val="0"/>
        </a:spcBef>
        <a:spcAft>
          <a:spcPct val="0"/>
        </a:spcAft>
        <a:defRPr sz="4400" b="1">
          <a:solidFill>
            <a:schemeClr val="accent1"/>
          </a:solidFill>
          <a:latin typeface="Arial Black" pitchFamily="34" charset="0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200"/>
        </a:spcBef>
        <a:spcAft>
          <a:spcPts val="0"/>
        </a:spcAft>
        <a:buClr>
          <a:schemeClr val="bg1"/>
        </a:buClr>
        <a:buFont typeface="Arial" pitchFamily="34" charset="0"/>
        <a:buChar char="•"/>
        <a:defRPr sz="2000">
          <a:solidFill>
            <a:schemeClr val="tx1"/>
          </a:solidFill>
          <a:latin typeface="Museo Sans For Dell" pitchFamily="2" charset="0"/>
          <a:ea typeface="Museo Sans For Dell" pitchFamily="2" charset="0"/>
          <a:cs typeface="+mn-cs"/>
        </a:defRPr>
      </a:lvl1pPr>
      <a:lvl2pPr marL="574675" indent="-233363" algn="l" rtl="0" eaLnBrk="1" fontAlgn="base" hangingPunct="1">
        <a:lnSpc>
          <a:spcPct val="90000"/>
        </a:lnSpc>
        <a:spcBef>
          <a:spcPts val="300"/>
        </a:spcBef>
        <a:spcAft>
          <a:spcPts val="0"/>
        </a:spcAft>
        <a:buClr>
          <a:schemeClr val="bg1"/>
        </a:buClr>
        <a:buFont typeface="Museo Sans For Dell" pitchFamily="2" charset="0"/>
        <a:buChar char="–"/>
        <a:defRPr sz="1800" baseline="0">
          <a:solidFill>
            <a:schemeClr val="tx1"/>
          </a:solidFill>
          <a:latin typeface="Museo Sans For Dell" pitchFamily="2" charset="0"/>
          <a:ea typeface="Museo Sans For Dell" pitchFamily="2" charset="0"/>
        </a:defRPr>
      </a:lvl2pPr>
      <a:lvl3pPr marL="909638" indent="-220663" algn="l" rtl="0" eaLnBrk="1" fontAlgn="base" hangingPunct="1">
        <a:lnSpc>
          <a:spcPct val="90000"/>
        </a:lnSpc>
        <a:spcBef>
          <a:spcPts val="300"/>
        </a:spcBef>
        <a:spcAft>
          <a:spcPts val="0"/>
        </a:spcAft>
        <a:buClr>
          <a:schemeClr val="bg1"/>
        </a:buClr>
        <a:buFont typeface="Museo Sans For Dell" pitchFamily="2" charset="0"/>
        <a:buChar char="–"/>
        <a:defRPr sz="1600" baseline="0">
          <a:solidFill>
            <a:schemeClr val="tx1"/>
          </a:solidFill>
          <a:latin typeface="Museo Sans For Dell" pitchFamily="2" charset="0"/>
          <a:ea typeface="Museo Sans For Dell" pitchFamily="2" charset="0"/>
        </a:defRPr>
      </a:lvl3pPr>
      <a:lvl4pPr marL="1246188" indent="-222250" algn="l" rtl="0" eaLnBrk="1" fontAlgn="base" hangingPunct="1">
        <a:lnSpc>
          <a:spcPct val="90000"/>
        </a:lnSpc>
        <a:spcBef>
          <a:spcPts val="300"/>
        </a:spcBef>
        <a:spcAft>
          <a:spcPts val="0"/>
        </a:spcAft>
        <a:buClr>
          <a:schemeClr val="bg1"/>
        </a:buClr>
        <a:buFont typeface="Museo For Dell 300" pitchFamily="50" charset="0"/>
        <a:buChar char="–"/>
        <a:defRPr sz="1400">
          <a:solidFill>
            <a:schemeClr val="tx1"/>
          </a:solidFill>
          <a:latin typeface="Museo Sans For Dell" pitchFamily="2" charset="0"/>
          <a:ea typeface="Museo Sans For Dell" pitchFamily="2" charset="0"/>
        </a:defRPr>
      </a:lvl4pPr>
      <a:lvl5pPr marL="1608138" indent="-236538" algn="l" rtl="0" eaLnBrk="1" fontAlgn="base" hangingPunct="1">
        <a:lnSpc>
          <a:spcPct val="90000"/>
        </a:lnSpc>
        <a:spcBef>
          <a:spcPts val="800"/>
        </a:spcBef>
        <a:spcAft>
          <a:spcPct val="0"/>
        </a:spcAft>
        <a:buClr>
          <a:schemeClr val="bg1"/>
        </a:buClr>
        <a:buFont typeface="Museo For Dell 300" pitchFamily="50" charset="0"/>
        <a:buChar char="–"/>
        <a:defRPr sz="1800">
          <a:solidFill>
            <a:schemeClr val="bg2"/>
          </a:solidFill>
          <a:latin typeface="Museo Sans For Dell" pitchFamily="2" charset="0"/>
          <a:ea typeface="Museo Sans For Dell" pitchFamily="2" charset="0"/>
        </a:defRPr>
      </a:lvl5pPr>
      <a:lvl6pPr marL="2065338" indent="-236538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 charset="0"/>
        <a:buChar char="–"/>
        <a:defRPr sz="1600">
          <a:solidFill>
            <a:schemeClr val="accent1"/>
          </a:solidFill>
          <a:latin typeface="+mn-lt"/>
        </a:defRPr>
      </a:lvl6pPr>
      <a:lvl7pPr marL="2522538" indent="-236538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 charset="0"/>
        <a:buChar char="–"/>
        <a:defRPr sz="1600">
          <a:solidFill>
            <a:schemeClr val="accent1"/>
          </a:solidFill>
          <a:latin typeface="+mn-lt"/>
        </a:defRPr>
      </a:lvl7pPr>
      <a:lvl8pPr marL="2979738" indent="-236538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 charset="0"/>
        <a:buChar char="–"/>
        <a:defRPr sz="1600">
          <a:solidFill>
            <a:schemeClr val="accent1"/>
          </a:solidFill>
          <a:latin typeface="+mn-lt"/>
        </a:defRPr>
      </a:lvl8pPr>
      <a:lvl9pPr marL="3436938" indent="-236538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 charset="0"/>
        <a:buChar char="–"/>
        <a:defRPr sz="1600">
          <a:solidFill>
            <a:schemeClr val="accent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itle Placeholder 21"/>
          <p:cNvSpPr>
            <a:spLocks noGrp="1"/>
          </p:cNvSpPr>
          <p:nvPr>
            <p:ph type="title"/>
          </p:nvPr>
        </p:nvSpPr>
        <p:spPr bwMode="auto">
          <a:xfrm>
            <a:off x="438150" y="265176"/>
            <a:ext cx="8239125" cy="443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1029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80160"/>
            <a:ext cx="8239125" cy="824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title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pic>
        <p:nvPicPr>
          <p:cNvPr id="5" name="Picture 4" descr="dell_white_logo.png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 bwMode="black">
          <a:xfrm>
            <a:off x="8193024" y="6226683"/>
            <a:ext cx="573025" cy="573025"/>
          </a:xfrm>
          <a:prstGeom prst="rect">
            <a:avLst/>
          </a:prstGeom>
        </p:spPr>
      </p:pic>
      <p:sp>
        <p:nvSpPr>
          <p:cNvPr id="15" name="TextBox 14" hidden="1"/>
          <p:cNvSpPr txBox="1"/>
          <p:nvPr/>
        </p:nvSpPr>
        <p:spPr>
          <a:xfrm>
            <a:off x="1895475" y="6454879"/>
            <a:ext cx="649537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</a:pPr>
            <a:fld id="{B8D0290F-9E23-41BA-BCF9-EF3BA4816832}" type="datetime1">
              <a:rPr lang="en-US" sz="1000" smtClean="0">
                <a:solidFill>
                  <a:schemeClr val="tx2"/>
                </a:solidFill>
                <a:latin typeface="+mn-lt"/>
              </a:rPr>
              <a:pPr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buClr>
                  <a:schemeClr val="bg1"/>
                </a:buClr>
              </a:pPr>
              <a:t>9/15/2015</a:t>
            </a:fld>
            <a:endParaRPr lang="en-US" sz="1000" dirty="0" smtClean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0237" y="6457435"/>
            <a:ext cx="265176" cy="11887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</a:pPr>
            <a:fld id="{58EC7406-F4CC-4ABF-902E-2AF4E70E5C0F}" type="slidenum">
              <a:rPr lang="en-US" sz="900" kern="12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bg1"/>
                </a:buClr>
              </a:pPr>
              <a:t>‹#›</a:t>
            </a:fld>
            <a:endParaRPr lang="en-US" sz="900" kern="1200" dirty="0" err="1" smtClean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 bwMode="black">
          <a:xfrm>
            <a:off x="5350331" y="6437366"/>
            <a:ext cx="2743200" cy="153888"/>
          </a:xfrm>
          <a:prstGeom prst="rect">
            <a:avLst/>
          </a:prstGeom>
          <a:noFill/>
        </p:spPr>
        <p:txBody>
          <a:bodyPr lIns="0" tIns="0" rIns="0" bIns="0">
            <a:prstTxWarp prst="textNoShape">
              <a:avLst/>
            </a:prstTxWarp>
            <a:spAutoFit/>
          </a:bodyPr>
          <a:lstStyle/>
          <a:p>
            <a:pPr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sz="1000" dirty="0" smtClean="0">
                <a:solidFill>
                  <a:schemeClr val="tx2"/>
                </a:solidFill>
                <a:latin typeface="+mn-lt"/>
              </a:rPr>
              <a:t>Global Marketing</a:t>
            </a:r>
            <a:endParaRPr lang="en-US" sz="1000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2475" y="6447622"/>
            <a:ext cx="933450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</a:pPr>
            <a:r>
              <a:rPr lang="en-US" sz="10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32" r:id="rId1"/>
    <p:sldLayoutId id="2147483933" r:id="rId2"/>
    <p:sldLayoutId id="2147483934" r:id="rId3"/>
    <p:sldLayoutId id="2147483935" r:id="rId4"/>
    <p:sldLayoutId id="2147483936" r:id="rId5"/>
    <p:sldLayoutId id="2147483937" r:id="rId6"/>
    <p:sldLayoutId id="2147483938" r:id="rId7"/>
  </p:sldLayoutIdLst>
  <p:transition spd="med">
    <p:wipe dir="r"/>
  </p:transition>
  <p:timing>
    <p:tnLst>
      <p:par>
        <p:cTn id="1" dur="indefinite" restart="never" nodeType="tmRoot"/>
      </p:par>
    </p:tnLst>
  </p:timing>
  <p:hf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0" cap="none" baseline="0">
          <a:solidFill>
            <a:schemeClr val="tx2"/>
          </a:solidFill>
          <a:latin typeface="Museo For Dell" pitchFamily="2" charset="0"/>
          <a:ea typeface="Museo For Dell" pitchFamily="2" charset="0"/>
          <a:cs typeface="+mj-cs"/>
        </a:defRPr>
      </a:lvl1pPr>
      <a:lvl2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Arial Black" pitchFamily="34" charset="0"/>
        </a:defRPr>
      </a:lvl2pPr>
      <a:lvl3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Arial Black" pitchFamily="34" charset="0"/>
        </a:defRPr>
      </a:lvl3pPr>
      <a:lvl4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Arial Black" pitchFamily="34" charset="0"/>
        </a:defRPr>
      </a:lvl4pPr>
      <a:lvl5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Arial Black" pitchFamily="34" charset="0"/>
        </a:defRPr>
      </a:lvl5pPr>
      <a:lvl6pPr marL="457200" algn="l" rtl="0" eaLnBrk="1" fontAlgn="base" hangingPunct="1">
        <a:lnSpc>
          <a:spcPct val="70000"/>
        </a:lnSpc>
        <a:spcBef>
          <a:spcPct val="0"/>
        </a:spcBef>
        <a:spcAft>
          <a:spcPct val="0"/>
        </a:spcAft>
        <a:defRPr sz="4400" b="1">
          <a:solidFill>
            <a:schemeClr val="accent1"/>
          </a:solidFill>
          <a:latin typeface="Arial Black" pitchFamily="34" charset="0"/>
        </a:defRPr>
      </a:lvl6pPr>
      <a:lvl7pPr marL="914400" algn="l" rtl="0" eaLnBrk="1" fontAlgn="base" hangingPunct="1">
        <a:lnSpc>
          <a:spcPct val="70000"/>
        </a:lnSpc>
        <a:spcBef>
          <a:spcPct val="0"/>
        </a:spcBef>
        <a:spcAft>
          <a:spcPct val="0"/>
        </a:spcAft>
        <a:defRPr sz="4400" b="1">
          <a:solidFill>
            <a:schemeClr val="accent1"/>
          </a:solidFill>
          <a:latin typeface="Arial Black" pitchFamily="34" charset="0"/>
        </a:defRPr>
      </a:lvl7pPr>
      <a:lvl8pPr marL="1371600" algn="l" rtl="0" eaLnBrk="1" fontAlgn="base" hangingPunct="1">
        <a:lnSpc>
          <a:spcPct val="70000"/>
        </a:lnSpc>
        <a:spcBef>
          <a:spcPct val="0"/>
        </a:spcBef>
        <a:spcAft>
          <a:spcPct val="0"/>
        </a:spcAft>
        <a:defRPr sz="4400" b="1">
          <a:solidFill>
            <a:schemeClr val="accent1"/>
          </a:solidFill>
          <a:latin typeface="Arial Black" pitchFamily="34" charset="0"/>
        </a:defRPr>
      </a:lvl8pPr>
      <a:lvl9pPr marL="1828800" algn="l" rtl="0" eaLnBrk="1" fontAlgn="base" hangingPunct="1">
        <a:lnSpc>
          <a:spcPct val="70000"/>
        </a:lnSpc>
        <a:spcBef>
          <a:spcPct val="0"/>
        </a:spcBef>
        <a:spcAft>
          <a:spcPct val="0"/>
        </a:spcAft>
        <a:defRPr sz="4400" b="1">
          <a:solidFill>
            <a:schemeClr val="accent1"/>
          </a:solidFill>
          <a:latin typeface="Arial Black" pitchFamily="34" charset="0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200"/>
        </a:spcBef>
        <a:spcAft>
          <a:spcPts val="0"/>
        </a:spcAft>
        <a:buClr>
          <a:schemeClr val="tx2"/>
        </a:buClr>
        <a:buFont typeface="Arial" pitchFamily="34" charset="0"/>
        <a:buChar char="•"/>
        <a:defRPr sz="2000">
          <a:solidFill>
            <a:schemeClr val="tx2"/>
          </a:solidFill>
          <a:latin typeface="Museo Sans For Dell" pitchFamily="2" charset="0"/>
          <a:ea typeface="Museo Sans For Dell" pitchFamily="2" charset="0"/>
          <a:cs typeface="+mn-cs"/>
        </a:defRPr>
      </a:lvl1pPr>
      <a:lvl2pPr marL="574675" indent="-223838" algn="l" rtl="0" eaLnBrk="1" fontAlgn="base" hangingPunct="1">
        <a:lnSpc>
          <a:spcPct val="90000"/>
        </a:lnSpc>
        <a:spcBef>
          <a:spcPts val="300"/>
        </a:spcBef>
        <a:spcAft>
          <a:spcPts val="0"/>
        </a:spcAft>
        <a:buClr>
          <a:schemeClr val="tx2"/>
        </a:buClr>
        <a:buSzPct val="100000"/>
        <a:buFont typeface="Museo Sans For Dell" pitchFamily="2" charset="0"/>
        <a:buChar char="–"/>
        <a:defRPr sz="1800" baseline="0">
          <a:solidFill>
            <a:schemeClr val="tx2"/>
          </a:solidFill>
          <a:latin typeface="Museo Sans For Dell" pitchFamily="2" charset="0"/>
          <a:ea typeface="Museo Sans For Dell" pitchFamily="2" charset="0"/>
        </a:defRPr>
      </a:lvl2pPr>
      <a:lvl3pPr marL="909638" indent="-220663" algn="l" rtl="0" eaLnBrk="1" fontAlgn="base" hangingPunct="1">
        <a:lnSpc>
          <a:spcPct val="90000"/>
        </a:lnSpc>
        <a:spcBef>
          <a:spcPts val="300"/>
        </a:spcBef>
        <a:spcAft>
          <a:spcPts val="0"/>
        </a:spcAft>
        <a:buClr>
          <a:schemeClr val="tx2"/>
        </a:buClr>
        <a:buFont typeface="Museo Sans For Dell" pitchFamily="2" charset="0"/>
        <a:buChar char="›"/>
        <a:defRPr sz="1600">
          <a:solidFill>
            <a:schemeClr val="tx2"/>
          </a:solidFill>
          <a:latin typeface="Museo Sans For Dell" pitchFamily="2" charset="0"/>
          <a:ea typeface="Museo Sans For Dell" pitchFamily="2" charset="0"/>
        </a:defRPr>
      </a:lvl3pPr>
      <a:lvl4pPr marL="1246188" indent="-222250" algn="l" rtl="0" eaLnBrk="1" fontAlgn="base" hangingPunct="1">
        <a:lnSpc>
          <a:spcPct val="90000"/>
        </a:lnSpc>
        <a:spcBef>
          <a:spcPts val="800"/>
        </a:spcBef>
        <a:spcAft>
          <a:spcPct val="0"/>
        </a:spcAft>
        <a:buClr>
          <a:schemeClr val="bg1"/>
        </a:buClr>
        <a:buFont typeface="Museo For Dell 300" pitchFamily="50" charset="0"/>
        <a:buChar char="–"/>
        <a:defRPr sz="1800">
          <a:solidFill>
            <a:schemeClr val="bg2"/>
          </a:solidFill>
          <a:latin typeface="Museo Sans For Dell" pitchFamily="2" charset="0"/>
          <a:ea typeface="Museo Sans For Dell" pitchFamily="2" charset="0"/>
        </a:defRPr>
      </a:lvl4pPr>
      <a:lvl5pPr marL="1608138" indent="-236538" algn="l" rtl="0" eaLnBrk="1" fontAlgn="base" hangingPunct="1">
        <a:lnSpc>
          <a:spcPct val="90000"/>
        </a:lnSpc>
        <a:spcBef>
          <a:spcPts val="800"/>
        </a:spcBef>
        <a:spcAft>
          <a:spcPct val="0"/>
        </a:spcAft>
        <a:buClr>
          <a:schemeClr val="bg1"/>
        </a:buClr>
        <a:buFont typeface="Museo For Dell 300" pitchFamily="50" charset="0"/>
        <a:buChar char="–"/>
        <a:defRPr sz="1800">
          <a:solidFill>
            <a:schemeClr val="bg2"/>
          </a:solidFill>
          <a:latin typeface="Museo Sans For Dell" pitchFamily="2" charset="0"/>
          <a:ea typeface="Museo Sans For Dell" pitchFamily="2" charset="0"/>
        </a:defRPr>
      </a:lvl5pPr>
      <a:lvl6pPr marL="2065338" indent="-236538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 charset="0"/>
        <a:buChar char="–"/>
        <a:defRPr sz="1600">
          <a:solidFill>
            <a:schemeClr val="accent1"/>
          </a:solidFill>
          <a:latin typeface="+mn-lt"/>
        </a:defRPr>
      </a:lvl6pPr>
      <a:lvl7pPr marL="2522538" indent="-236538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 charset="0"/>
        <a:buChar char="–"/>
        <a:defRPr sz="1600">
          <a:solidFill>
            <a:schemeClr val="accent1"/>
          </a:solidFill>
          <a:latin typeface="+mn-lt"/>
        </a:defRPr>
      </a:lvl7pPr>
      <a:lvl8pPr marL="2979738" indent="-236538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 charset="0"/>
        <a:buChar char="–"/>
        <a:defRPr sz="1600">
          <a:solidFill>
            <a:schemeClr val="accent1"/>
          </a:solidFill>
          <a:latin typeface="+mn-lt"/>
        </a:defRPr>
      </a:lvl8pPr>
      <a:lvl9pPr marL="3436938" indent="-236538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 charset="0"/>
        <a:buChar char="–"/>
        <a:defRPr sz="1600">
          <a:solidFill>
            <a:schemeClr val="accent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9.png"/><Relationship Id="rId11" Type="http://schemas.openxmlformats.org/officeDocument/2006/relationships/image" Target="../media/image14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blogs.technet.com/b/exchange/archive/2013/07/19/reverse-proxy-for-exchange-server-2013-using-iis-arr-part-1.aspx" TargetMode="External"/><Relationship Id="rId7" Type="http://schemas.openxmlformats.org/officeDocument/2006/relationships/hyperlink" Target="http://www.iis.net/learn/extensions/url-rewrite-module/reverse-proxy-with-url-rewrite-v2-and-application-request-routing" TargetMode="External"/><Relationship Id="rId2" Type="http://schemas.openxmlformats.org/officeDocument/2006/relationships/hyperlink" Target="http://sharepoint.nauplius.net/2013/05/using-application-request-routing-as-a-reverse-proxy-for-sharepoint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blogs.technet.com/b/nexthop/archive/2013/02/19/using-iis-arr-as-a-reverse-proxy-for-lync-server-2013.aspx" TargetMode="External"/><Relationship Id="rId5" Type="http://schemas.openxmlformats.org/officeDocument/2006/relationships/hyperlink" Target="http://blogs.technet.com/b/exchange/archive/2013/08/05/part-3-reverse-proxy-for-exchange-server-2013-using-iis-arr.aspx" TargetMode="External"/><Relationship Id="rId4" Type="http://schemas.openxmlformats.org/officeDocument/2006/relationships/hyperlink" Target="http://blogs.technet.com/b/exchange/archive/2013/08/02/part-2-reverse-proxy-for-exchange-server-2013-using-iis-arr.aspx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jpeg"/><Relationship Id="rId18" Type="http://schemas.openxmlformats.org/officeDocument/2006/relationships/image" Target="../media/image21.png"/><Relationship Id="rId26" Type="http://schemas.openxmlformats.org/officeDocument/2006/relationships/image" Target="../media/image29.png"/><Relationship Id="rId3" Type="http://schemas.openxmlformats.org/officeDocument/2006/relationships/image" Target="../media/image6.png"/><Relationship Id="rId21" Type="http://schemas.openxmlformats.org/officeDocument/2006/relationships/image" Target="../media/image2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jpeg"/><Relationship Id="rId25" Type="http://schemas.openxmlformats.org/officeDocument/2006/relationships/image" Target="../media/image28.png"/><Relationship Id="rId2" Type="http://schemas.openxmlformats.org/officeDocument/2006/relationships/image" Target="../media/image5.png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9.png"/><Relationship Id="rId11" Type="http://schemas.openxmlformats.org/officeDocument/2006/relationships/image" Target="../media/image14.jpeg"/><Relationship Id="rId24" Type="http://schemas.openxmlformats.org/officeDocument/2006/relationships/image" Target="../media/image27.png"/><Relationship Id="rId5" Type="http://schemas.openxmlformats.org/officeDocument/2006/relationships/image" Target="../media/image8.jpeg"/><Relationship Id="rId15" Type="http://schemas.openxmlformats.org/officeDocument/2006/relationships/image" Target="../media/image18.png"/><Relationship Id="rId23" Type="http://schemas.openxmlformats.org/officeDocument/2006/relationships/image" Target="../media/image26.png"/><Relationship Id="rId10" Type="http://schemas.openxmlformats.org/officeDocument/2006/relationships/image" Target="../media/image13.jpeg"/><Relationship Id="rId19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jpeg"/><Relationship Id="rId22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Dell%20Software%20TMG%20Doc%20v5.pdf" TargetMode="External"/><Relationship Id="rId2" Type="http://schemas.openxmlformats.org/officeDocument/2006/relationships/hyperlink" Target="Race2Replace_comparision_20130719.xlsx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competitors/sophos-microsoft-tmg-replacement-quick-reference-cgna.pdf" TargetMode="External"/><Relationship Id="rId2" Type="http://schemas.openxmlformats.org/officeDocument/2006/relationships/hyperlink" Target="competitors/FortiGate_and_Microsoft_TMG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competitors/F5_microsoft-threat-management-gateway-alternatives-white-paper.pdf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457200" y="3173214"/>
            <a:ext cx="5962650" cy="512961"/>
          </a:xfrm>
        </p:spPr>
        <p:txBody>
          <a:bodyPr/>
          <a:lstStyle/>
          <a:p>
            <a:r>
              <a:rPr lang="en-US" dirty="0" smtClean="0"/>
              <a:t>Race to Replace TMG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457200" y="4165390"/>
            <a:ext cx="5953125" cy="707886"/>
          </a:xfrm>
        </p:spPr>
        <p:txBody>
          <a:bodyPr>
            <a:spAutoFit/>
          </a:bodyPr>
          <a:lstStyle/>
          <a:p>
            <a:r>
              <a:rPr lang="en-US" dirty="0" smtClean="0"/>
              <a:t>Thomas </a:t>
            </a:r>
            <a:r>
              <a:rPr lang="en-US" dirty="0" err="1" smtClean="0"/>
              <a:t>Buergis</a:t>
            </a:r>
            <a:endParaRPr lang="en-US" dirty="0" smtClean="0"/>
          </a:p>
          <a:p>
            <a:r>
              <a:rPr lang="de-CH" dirty="0" smtClean="0"/>
              <a:t>SE Manager Central Europe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5824423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 bwMode="auto">
          <a:xfrm>
            <a:off x="401782" y="471053"/>
            <a:ext cx="8382000" cy="332511"/>
          </a:xfrm>
          <a:prstGeom prst="roundRect">
            <a:avLst>
              <a:gd name="adj" fmla="val 2752"/>
            </a:avLst>
          </a:prstGeom>
          <a:noFill/>
          <a:ln w="25400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228600" tIns="0" rIns="228600" bIns="0" numCol="1" anchor="t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0">
                <a:solidFill>
                  <a:schemeClr val="tx2"/>
                </a:solidFill>
                <a:latin typeface="Museo For Dell" pitchFamily="2" charset="0"/>
                <a:ea typeface="Museo For Dell" pitchFamily="2" charset="0"/>
                <a:cs typeface="Museo For Dell" pitchFamily="2" charset="0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Museo For Dell" pitchFamily="2" charset="0"/>
                <a:ea typeface="Museo For Dell" pitchFamily="2" charset="0"/>
                <a:cs typeface="Museo For Dell" pitchFamily="2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Museo For Dell" pitchFamily="2" charset="0"/>
                <a:ea typeface="Museo For Dell" pitchFamily="2" charset="0"/>
                <a:cs typeface="Museo For Dell" pitchFamily="2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Museo For Dell" pitchFamily="2" charset="0"/>
                <a:ea typeface="Museo For Dell" pitchFamily="2" charset="0"/>
                <a:cs typeface="Museo For Dell" pitchFamily="2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Museo For Dell" pitchFamily="2" charset="0"/>
                <a:ea typeface="Museo For Dell" pitchFamily="2" charset="0"/>
                <a:cs typeface="Museo For Dell" pitchFamily="2" charset="0"/>
              </a:defRPr>
            </a:lvl5pPr>
            <a:lvl6pPr marL="457200" algn="l" rtl="0" eaLnBrk="1" fontAlgn="base" hangingPunct="1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accent1"/>
                </a:solidFill>
                <a:latin typeface="Arial Black" pitchFamily="34" charset="0"/>
              </a:defRPr>
            </a:lvl6pPr>
            <a:lvl7pPr marL="914400" algn="l" rtl="0" eaLnBrk="1" fontAlgn="base" hangingPunct="1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accent1"/>
                </a:solidFill>
                <a:latin typeface="Arial Black" pitchFamily="34" charset="0"/>
              </a:defRPr>
            </a:lvl7pPr>
            <a:lvl8pPr marL="1371600" algn="l" rtl="0" eaLnBrk="1" fontAlgn="base" hangingPunct="1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accent1"/>
                </a:solidFill>
                <a:latin typeface="Arial Black" pitchFamily="34" charset="0"/>
              </a:defRPr>
            </a:lvl8pPr>
            <a:lvl9pPr marL="1828800" algn="l" rtl="0" eaLnBrk="1" fontAlgn="base" hangingPunct="1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accent1"/>
                </a:solidFill>
                <a:latin typeface="Arial Black" pitchFamily="34" charset="0"/>
              </a:defRPr>
            </a:lvl9pPr>
          </a:lstStyle>
          <a:p>
            <a:r>
              <a:rPr lang="en-US" dirty="0" smtClean="0">
                <a:solidFill>
                  <a:schemeClr val="bg1"/>
                </a:solidFill>
              </a:rPr>
              <a:t>Outside-&gt; In</a:t>
            </a:r>
            <a:endParaRPr lang="en-US" dirty="0" smtClean="0"/>
          </a:p>
        </p:txBody>
      </p:sp>
      <p:sp>
        <p:nvSpPr>
          <p:cNvPr id="73" name="Rounded Rectangle 16"/>
          <p:cNvSpPr>
            <a:spLocks noChangeArrowheads="1"/>
          </p:cNvSpPr>
          <p:nvPr/>
        </p:nvSpPr>
        <p:spPr bwMode="auto">
          <a:xfrm>
            <a:off x="1087438" y="1195918"/>
            <a:ext cx="6061075" cy="4955500"/>
          </a:xfrm>
          <a:prstGeom prst="roundRect">
            <a:avLst>
              <a:gd name="adj" fmla="val 3583"/>
            </a:avLst>
          </a:prstGeom>
          <a:solidFill>
            <a:srgbClr val="FFFFFF"/>
          </a:solidFill>
          <a:ln w="25400" algn="ctr">
            <a:solidFill>
              <a:schemeClr val="accent2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de-DE" sz="1600">
              <a:solidFill>
                <a:schemeClr val="accent2"/>
              </a:solidFill>
              <a:latin typeface="Museo Sans For Dell" pitchFamily="2" charset="0"/>
            </a:endParaRPr>
          </a:p>
        </p:txBody>
      </p:sp>
      <p:sp>
        <p:nvSpPr>
          <p:cNvPr id="74" name="Content Placeholder 5"/>
          <p:cNvSpPr txBox="1">
            <a:spLocks/>
          </p:cNvSpPr>
          <p:nvPr/>
        </p:nvSpPr>
        <p:spPr bwMode="auto">
          <a:xfrm>
            <a:off x="282575" y="1623485"/>
            <a:ext cx="1346200" cy="1168400"/>
          </a:xfrm>
          <a:prstGeom prst="roundRect">
            <a:avLst>
              <a:gd name="adj" fmla="val 6175"/>
            </a:avLst>
          </a:prstGeom>
          <a:solidFill>
            <a:schemeClr val="accent2"/>
          </a:solidFill>
          <a:ln w="25400">
            <a:solidFill>
              <a:schemeClr val="accent2"/>
            </a:solidFill>
            <a:miter lim="800000"/>
            <a:headEnd/>
            <a:tailEnd/>
          </a:ln>
        </p:spPr>
        <p:txBody>
          <a:bodyPr tIns="91440" bIns="91440" anchor="ctr"/>
          <a:lstStyle/>
          <a:p>
            <a:pPr marL="0" lvl="1" fontAlgn="auto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rgbClr val="0085C3"/>
              </a:buClr>
              <a:buFont typeface="Arial" pitchFamily="34" charset="0"/>
              <a:buNone/>
              <a:defRPr/>
            </a:pPr>
            <a:r>
              <a:rPr lang="en-US" sz="1400" kern="0" dirty="0">
                <a:solidFill>
                  <a:srgbClr val="FFFFFF"/>
                </a:solidFill>
                <a:latin typeface="+mn-lt"/>
                <a:ea typeface="Museo Sans For Dell" pitchFamily="2" charset="0"/>
                <a:cs typeface="+mn-cs"/>
              </a:rPr>
              <a:t>Secure Remote Access Series</a:t>
            </a:r>
          </a:p>
          <a:p>
            <a:pPr marL="0" lvl="1" fontAlgn="auto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rgbClr val="0085C3"/>
              </a:buClr>
              <a:buFont typeface="Arial" pitchFamily="34" charset="0"/>
              <a:buNone/>
              <a:defRPr/>
            </a:pPr>
            <a:r>
              <a:rPr lang="en-US" sz="1400" kern="0" dirty="0">
                <a:solidFill>
                  <a:srgbClr val="FFFFFF"/>
                </a:solidFill>
                <a:latin typeface="+mn-lt"/>
                <a:ea typeface="Museo Sans For Dell" pitchFamily="2" charset="0"/>
                <a:cs typeface="+mn-cs"/>
              </a:rPr>
              <a:t>SRA</a:t>
            </a:r>
          </a:p>
        </p:txBody>
      </p:sp>
      <p:sp>
        <p:nvSpPr>
          <p:cNvPr id="84" name="Textfeld 83"/>
          <p:cNvSpPr txBox="1"/>
          <p:nvPr/>
        </p:nvSpPr>
        <p:spPr>
          <a:xfrm>
            <a:off x="1782618" y="2988153"/>
            <a:ext cx="5367033" cy="987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Wingdings" pitchFamily="2" charset="2"/>
              <a:buChar char="ü"/>
            </a:pPr>
            <a:endParaRPr lang="de-DE" sz="1200" dirty="0" smtClean="0">
              <a:latin typeface="+mn-lt"/>
            </a:endParaRP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Wingdings" pitchFamily="2" charset="2"/>
              <a:buChar char="ü"/>
            </a:pPr>
            <a:r>
              <a:rPr lang="de-DE" sz="1200" dirty="0">
                <a:latin typeface="+mn-lt"/>
              </a:rPr>
              <a:t>Remote </a:t>
            </a:r>
            <a:r>
              <a:rPr lang="de-DE" sz="1200" dirty="0" smtClean="0">
                <a:latin typeface="+mn-lt"/>
              </a:rPr>
              <a:t>Access (</a:t>
            </a:r>
            <a:r>
              <a:rPr lang="de-DE" sz="1200" dirty="0">
                <a:latin typeface="+mn-lt"/>
              </a:rPr>
              <a:t>VPN </a:t>
            </a:r>
            <a:r>
              <a:rPr lang="de-DE" sz="1200" dirty="0" smtClean="0">
                <a:latin typeface="+mn-lt"/>
              </a:rPr>
              <a:t>Client+WebPortal)</a:t>
            </a: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Wingdings" pitchFamily="2" charset="2"/>
              <a:buChar char="ü"/>
            </a:pPr>
            <a:r>
              <a:rPr lang="de-DE" sz="1200" dirty="0">
                <a:latin typeface="+mn-lt"/>
              </a:rPr>
              <a:t>Reverse Proxy </a:t>
            </a:r>
            <a:r>
              <a:rPr lang="de-DE" sz="1200" dirty="0" smtClean="0">
                <a:latin typeface="+mn-lt"/>
              </a:rPr>
              <a:t>for </a:t>
            </a:r>
            <a:r>
              <a:rPr lang="de-DE" sz="1200" dirty="0">
                <a:latin typeface="+mn-lt"/>
              </a:rPr>
              <a:t>Web-Servern (ActiveSync, OWA, Sharepoint</a:t>
            </a:r>
            <a:r>
              <a:rPr lang="de-DE" sz="1200" dirty="0" smtClean="0">
                <a:latin typeface="+mn-lt"/>
              </a:rPr>
              <a:t>)</a:t>
            </a: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Wingdings" pitchFamily="2" charset="2"/>
              <a:buChar char="ü"/>
            </a:pPr>
            <a:endParaRPr lang="de-DE" sz="1200" dirty="0">
              <a:latin typeface="+mn-lt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1754677" y="3879274"/>
            <a:ext cx="53495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Clr>
                <a:schemeClr val="accent2"/>
              </a:buClr>
              <a:buFont typeface="Museo For Dell" pitchFamily="2" charset="0"/>
              <a:buChar char="+"/>
            </a:pPr>
            <a:r>
              <a:rPr lang="en-US" sz="1200" dirty="0" err="1">
                <a:latin typeface="+mn-lt"/>
              </a:rPr>
              <a:t>ReverseProxies</a:t>
            </a:r>
            <a:r>
              <a:rPr lang="en-US" sz="1200" dirty="0">
                <a:latin typeface="+mn-lt"/>
              </a:rPr>
              <a:t> for Terminal-Server (RDP), Citrix </a:t>
            </a:r>
            <a:r>
              <a:rPr lang="en-US" sz="1200" dirty="0" err="1">
                <a:latin typeface="+mn-lt"/>
              </a:rPr>
              <a:t>XenApp</a:t>
            </a:r>
            <a:r>
              <a:rPr lang="en-US" sz="1200" dirty="0">
                <a:latin typeface="+mn-lt"/>
              </a:rPr>
              <a:t>, VNC, SSH, Telnet, </a:t>
            </a:r>
            <a:r>
              <a:rPr lang="en-US" sz="1200" dirty="0" err="1">
                <a:latin typeface="+mn-lt"/>
              </a:rPr>
              <a:t>Fileshares</a:t>
            </a:r>
            <a:r>
              <a:rPr lang="en-US" sz="1200" dirty="0">
                <a:latin typeface="+mn-lt"/>
              </a:rPr>
              <a:t>, Intranet-Webserver</a:t>
            </a:r>
          </a:p>
          <a:p>
            <a:pPr marL="171450" indent="-171450">
              <a:buClr>
                <a:schemeClr val="accent2"/>
              </a:buClr>
              <a:buFont typeface="Museo For Dell" pitchFamily="2" charset="0"/>
              <a:buChar char="+"/>
            </a:pPr>
            <a:r>
              <a:rPr lang="en-US" sz="1200" dirty="0" err="1" smtClean="0">
                <a:latin typeface="+mn-lt"/>
              </a:rPr>
              <a:t>IPSec</a:t>
            </a:r>
            <a:r>
              <a:rPr lang="en-US" sz="1200" dirty="0" smtClean="0">
                <a:latin typeface="+mn-lt"/>
              </a:rPr>
              <a:t> </a:t>
            </a:r>
            <a:r>
              <a:rPr lang="en-US" sz="1200" dirty="0">
                <a:latin typeface="+mn-lt"/>
              </a:rPr>
              <a:t>and SSL VPN </a:t>
            </a:r>
            <a:r>
              <a:rPr lang="en-US" sz="1200" dirty="0" smtClean="0">
                <a:latin typeface="+mn-lt"/>
              </a:rPr>
              <a:t>Fat-Clients </a:t>
            </a:r>
            <a:r>
              <a:rPr lang="en-US" sz="1200" dirty="0" err="1" smtClean="0">
                <a:latin typeface="+mn-lt"/>
              </a:rPr>
              <a:t>für</a:t>
            </a:r>
            <a:r>
              <a:rPr lang="en-US" sz="1200" dirty="0" smtClean="0">
                <a:latin typeface="+mn-lt"/>
              </a:rPr>
              <a:t> </a:t>
            </a:r>
            <a:r>
              <a:rPr lang="en-US" sz="1200" dirty="0" err="1" smtClean="0">
                <a:latin typeface="+mn-lt"/>
              </a:rPr>
              <a:t>nahezu</a:t>
            </a:r>
            <a:r>
              <a:rPr lang="en-US" sz="1200" dirty="0" smtClean="0">
                <a:latin typeface="+mn-lt"/>
              </a:rPr>
              <a:t> </a:t>
            </a:r>
            <a:r>
              <a:rPr lang="en-US" sz="1200" u="sng" dirty="0" err="1" smtClean="0">
                <a:latin typeface="+mn-lt"/>
              </a:rPr>
              <a:t>alle</a:t>
            </a:r>
            <a:r>
              <a:rPr lang="en-US" sz="1200" dirty="0" smtClean="0">
                <a:latin typeface="+mn-lt"/>
              </a:rPr>
              <a:t> </a:t>
            </a:r>
            <a:r>
              <a:rPr lang="en-US" sz="1200" dirty="0" err="1" smtClean="0">
                <a:latin typeface="+mn-lt"/>
              </a:rPr>
              <a:t>Platformen</a:t>
            </a:r>
            <a:endParaRPr lang="en-US" sz="900" dirty="0" smtClean="0">
              <a:latin typeface="+mn-lt"/>
            </a:endParaRPr>
          </a:p>
          <a:p>
            <a:pPr marL="171450" indent="-171450">
              <a:buClr>
                <a:schemeClr val="accent2"/>
              </a:buClr>
              <a:buFont typeface="Museo For Dell" pitchFamily="2" charset="0"/>
              <a:buChar char="+"/>
            </a:pPr>
            <a:r>
              <a:rPr lang="en-US" sz="1200" dirty="0" smtClean="0">
                <a:latin typeface="+mn-lt"/>
              </a:rPr>
              <a:t>Endpoint Control for Windows, Linux, MAC, </a:t>
            </a:r>
            <a:r>
              <a:rPr lang="en-US" sz="1200" dirty="0" err="1" smtClean="0">
                <a:latin typeface="+mn-lt"/>
              </a:rPr>
              <a:t>iOS</a:t>
            </a:r>
            <a:r>
              <a:rPr lang="en-US" sz="1200" dirty="0" smtClean="0">
                <a:latin typeface="+mn-lt"/>
              </a:rPr>
              <a:t>, Android</a:t>
            </a:r>
          </a:p>
          <a:p>
            <a:pPr marL="171450" indent="-171450">
              <a:buClr>
                <a:schemeClr val="accent2"/>
              </a:buClr>
              <a:buFont typeface="Museo For Dell" pitchFamily="2" charset="0"/>
              <a:buChar char="+"/>
            </a:pPr>
            <a:r>
              <a:rPr lang="en-US" sz="1200" dirty="0" smtClean="0">
                <a:latin typeface="+mn-lt"/>
              </a:rPr>
              <a:t>Web Application Firewalling (WAF) + Application Profiling</a:t>
            </a:r>
          </a:p>
          <a:p>
            <a:pPr marL="171450" indent="-171450">
              <a:buClr>
                <a:schemeClr val="accent2"/>
              </a:buClr>
              <a:buFont typeface="Museo For Dell" pitchFamily="2" charset="0"/>
              <a:buChar char="+"/>
            </a:pPr>
            <a:r>
              <a:rPr lang="en-US" sz="1200" dirty="0" smtClean="0">
                <a:latin typeface="+mn-lt"/>
              </a:rPr>
              <a:t>Botnet und </a:t>
            </a:r>
            <a:r>
              <a:rPr lang="en-US" sz="1200" dirty="0" err="1" smtClean="0">
                <a:latin typeface="+mn-lt"/>
              </a:rPr>
              <a:t>GeoIP</a:t>
            </a:r>
            <a:r>
              <a:rPr lang="en-US" sz="1200" dirty="0" smtClean="0">
                <a:latin typeface="+mn-lt"/>
              </a:rPr>
              <a:t> Filtering</a:t>
            </a:r>
          </a:p>
        </p:txBody>
      </p:sp>
      <p:pic>
        <p:nvPicPr>
          <p:cNvPr id="18" name="Picture 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168" y="1928399"/>
            <a:ext cx="533400" cy="590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2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057" y="1928398"/>
            <a:ext cx="5492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46" descr="VA_Email Security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245"/>
          <a:stretch>
            <a:fillRect/>
          </a:stretch>
        </p:blipFill>
        <p:spPr bwMode="auto">
          <a:xfrm>
            <a:off x="5570393" y="1299749"/>
            <a:ext cx="12001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60"/>
          <p:cNvSpPr txBox="1">
            <a:spLocks noChangeArrowheads="1"/>
          </p:cNvSpPr>
          <p:nvPr/>
        </p:nvSpPr>
        <p:spPr bwMode="auto">
          <a:xfrm>
            <a:off x="3997182" y="1538932"/>
            <a:ext cx="790601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dirty="0">
                <a:latin typeface="+mj-lt"/>
                <a:cs typeface="+mn-cs"/>
              </a:rPr>
              <a:t>SRA 1600</a:t>
            </a:r>
          </a:p>
        </p:txBody>
      </p:sp>
      <p:sp>
        <p:nvSpPr>
          <p:cNvPr id="22" name="TextBox 60"/>
          <p:cNvSpPr txBox="1">
            <a:spLocks noChangeArrowheads="1"/>
          </p:cNvSpPr>
          <p:nvPr/>
        </p:nvSpPr>
        <p:spPr bwMode="auto">
          <a:xfrm>
            <a:off x="5368781" y="1538932"/>
            <a:ext cx="1566862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>
                <a:latin typeface="+mj-lt"/>
                <a:cs typeface="+mn-cs"/>
              </a:rPr>
              <a:t>Virtual Appliance</a:t>
            </a:r>
          </a:p>
        </p:txBody>
      </p:sp>
      <p:sp>
        <p:nvSpPr>
          <p:cNvPr id="23" name="TextBox 60"/>
          <p:cNvSpPr txBox="1">
            <a:spLocks noChangeArrowheads="1"/>
          </p:cNvSpPr>
          <p:nvPr/>
        </p:nvSpPr>
        <p:spPr bwMode="auto">
          <a:xfrm>
            <a:off x="2212831" y="1538932"/>
            <a:ext cx="801823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dirty="0">
                <a:latin typeface="+mj-lt"/>
                <a:cs typeface="+mn-cs"/>
              </a:rPr>
              <a:t>SRA 4600</a:t>
            </a:r>
          </a:p>
        </p:txBody>
      </p:sp>
      <p:sp>
        <p:nvSpPr>
          <p:cNvPr id="24" name="TextBox 31"/>
          <p:cNvSpPr txBox="1">
            <a:spLocks noChangeArrowheads="1"/>
          </p:cNvSpPr>
          <p:nvPr/>
        </p:nvSpPr>
        <p:spPr bwMode="auto">
          <a:xfrm>
            <a:off x="2130281" y="2432165"/>
            <a:ext cx="111125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800" dirty="0">
                <a:latin typeface="+mj-lt"/>
                <a:cs typeface="+mn-cs"/>
              </a:rPr>
              <a:t>Secure Virtual Access</a:t>
            </a:r>
          </a:p>
        </p:txBody>
      </p:sp>
      <p:sp>
        <p:nvSpPr>
          <p:cNvPr id="25" name="TextBox 31"/>
          <p:cNvSpPr txBox="1">
            <a:spLocks noChangeArrowheads="1"/>
          </p:cNvSpPr>
          <p:nvPr/>
        </p:nvSpPr>
        <p:spPr bwMode="auto">
          <a:xfrm>
            <a:off x="4506768" y="2432165"/>
            <a:ext cx="84613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800" dirty="0">
                <a:latin typeface="+mj-lt"/>
                <a:cs typeface="+mn-cs"/>
              </a:rPr>
              <a:t>Web App Firewall</a:t>
            </a:r>
          </a:p>
        </p:txBody>
      </p:sp>
      <p:sp>
        <p:nvSpPr>
          <p:cNvPr id="26" name="TextBox 31"/>
          <p:cNvSpPr txBox="1">
            <a:spLocks noChangeArrowheads="1"/>
          </p:cNvSpPr>
          <p:nvPr/>
        </p:nvSpPr>
        <p:spPr bwMode="auto">
          <a:xfrm>
            <a:off x="2916093" y="2432165"/>
            <a:ext cx="110648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800" dirty="0">
                <a:latin typeface="+mj-lt"/>
                <a:cs typeface="+mn-cs"/>
              </a:rPr>
              <a:t>Secure Virtual Assist</a:t>
            </a:r>
          </a:p>
        </p:txBody>
      </p:sp>
      <p:sp>
        <p:nvSpPr>
          <p:cNvPr id="27" name="TextBox 31"/>
          <p:cNvSpPr txBox="1">
            <a:spLocks noChangeArrowheads="1"/>
          </p:cNvSpPr>
          <p:nvPr/>
        </p:nvSpPr>
        <p:spPr bwMode="auto">
          <a:xfrm>
            <a:off x="5106844" y="2432165"/>
            <a:ext cx="110807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800" dirty="0">
                <a:latin typeface="+mj-lt"/>
                <a:cs typeface="+mn-cs"/>
              </a:rPr>
              <a:t>Spike License</a:t>
            </a:r>
          </a:p>
        </p:txBody>
      </p:sp>
      <p:sp>
        <p:nvSpPr>
          <p:cNvPr id="31" name="TextBox 31"/>
          <p:cNvSpPr txBox="1">
            <a:spLocks noChangeArrowheads="1"/>
          </p:cNvSpPr>
          <p:nvPr/>
        </p:nvSpPr>
        <p:spPr bwMode="auto">
          <a:xfrm>
            <a:off x="1414319" y="2432165"/>
            <a:ext cx="119856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800" dirty="0">
                <a:latin typeface="+mj-lt"/>
                <a:cs typeface="+mn-cs"/>
              </a:rPr>
              <a:t>Mobile </a:t>
            </a:r>
            <a:br>
              <a:rPr lang="en-US" sz="800" dirty="0">
                <a:latin typeface="+mj-lt"/>
                <a:cs typeface="+mn-cs"/>
              </a:rPr>
            </a:br>
            <a:r>
              <a:rPr lang="en-US" sz="800" dirty="0">
                <a:latin typeface="+mj-lt"/>
                <a:cs typeface="+mn-cs"/>
              </a:rPr>
              <a:t>Connect</a:t>
            </a:r>
          </a:p>
        </p:txBody>
      </p:sp>
      <p:pic>
        <p:nvPicPr>
          <p:cNvPr id="32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8831" y="1928398"/>
            <a:ext cx="571500" cy="476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2431" y="1928399"/>
            <a:ext cx="654050" cy="499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44" descr="Mobile Connect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2618" y="1928399"/>
            <a:ext cx="503238" cy="514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47" descr="Adv-Endpoint-Control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0793" y="1928399"/>
            <a:ext cx="469900" cy="478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TextBox 31"/>
          <p:cNvSpPr txBox="1">
            <a:spLocks noChangeArrowheads="1"/>
          </p:cNvSpPr>
          <p:nvPr/>
        </p:nvSpPr>
        <p:spPr bwMode="auto">
          <a:xfrm>
            <a:off x="6111732" y="2432165"/>
            <a:ext cx="72072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800" dirty="0">
                <a:latin typeface="+mj-lt"/>
                <a:cs typeface="+mn-cs"/>
              </a:rPr>
              <a:t>End Point</a:t>
            </a:r>
            <a:br>
              <a:rPr lang="en-US" sz="800" dirty="0">
                <a:latin typeface="+mj-lt"/>
                <a:cs typeface="+mn-cs"/>
              </a:rPr>
            </a:br>
            <a:r>
              <a:rPr lang="en-US" sz="800" dirty="0">
                <a:latin typeface="+mj-lt"/>
                <a:cs typeface="+mn-cs"/>
              </a:rPr>
              <a:t>Control</a:t>
            </a:r>
          </a:p>
        </p:txBody>
      </p:sp>
      <p:pic>
        <p:nvPicPr>
          <p:cNvPr id="43" name="Picture 66" descr="Secure_Virutal_Meeting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607" y="1928399"/>
            <a:ext cx="471487" cy="480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TextBox 31"/>
          <p:cNvSpPr txBox="1">
            <a:spLocks noChangeArrowheads="1"/>
          </p:cNvSpPr>
          <p:nvPr/>
        </p:nvSpPr>
        <p:spPr bwMode="auto">
          <a:xfrm>
            <a:off x="3676507" y="2432165"/>
            <a:ext cx="110648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800" dirty="0">
                <a:latin typeface="+mj-lt"/>
                <a:cs typeface="+mn-cs"/>
              </a:rPr>
              <a:t>Secure Virtual Meeting</a:t>
            </a:r>
          </a:p>
        </p:txBody>
      </p:sp>
      <p:pic>
        <p:nvPicPr>
          <p:cNvPr id="45" name="Picture 53" descr="SRA1600_Front.jp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6" t="14101" r="2834" b="35304"/>
          <a:stretch>
            <a:fillRect/>
          </a:stretch>
        </p:blipFill>
        <p:spPr bwMode="auto">
          <a:xfrm>
            <a:off x="3774932" y="1318799"/>
            <a:ext cx="1322387" cy="218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54" descr="SRA4600_Front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8" t="16534" r="3061" b="36845"/>
          <a:stretch>
            <a:fillRect/>
          </a:stretch>
        </p:blipFill>
        <p:spPr bwMode="auto">
          <a:xfrm>
            <a:off x="2035032" y="1318799"/>
            <a:ext cx="1284287" cy="218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627658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TMG as Caching Proxy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80160"/>
            <a:ext cx="8229600" cy="2000548"/>
          </a:xfrm>
        </p:spPr>
        <p:txBody>
          <a:bodyPr/>
          <a:lstStyle/>
          <a:p>
            <a:r>
              <a:rPr lang="de-CH" dirty="0" smtClean="0"/>
              <a:t>SuperMassive, NSA, TZ</a:t>
            </a:r>
          </a:p>
          <a:p>
            <a:r>
              <a:rPr lang="de-CH" dirty="0" smtClean="0"/>
              <a:t>WXA</a:t>
            </a:r>
          </a:p>
          <a:p>
            <a:r>
              <a:rPr lang="de-CH" dirty="0" smtClean="0"/>
              <a:t>Content Filtering</a:t>
            </a:r>
          </a:p>
          <a:p>
            <a:r>
              <a:rPr lang="de-CH" dirty="0" smtClean="0"/>
              <a:t>DPI-SSL</a:t>
            </a:r>
          </a:p>
          <a:p>
            <a:r>
              <a:rPr lang="de-CH" dirty="0" smtClean="0"/>
              <a:t>AD Integration / Group Based Policies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4771861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Dell SonicWALL TMG Reverse Proxy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80160"/>
            <a:ext cx="8229600" cy="1569660"/>
          </a:xfrm>
        </p:spPr>
        <p:txBody>
          <a:bodyPr/>
          <a:lstStyle/>
          <a:p>
            <a:r>
              <a:rPr lang="de-CH" dirty="0" smtClean="0"/>
              <a:t>Dell SonicWALL NSA, SRA 4600, SRA VA</a:t>
            </a:r>
          </a:p>
          <a:p>
            <a:r>
              <a:rPr lang="de-CH" dirty="0" smtClean="0"/>
              <a:t>SRA 1600 starting with Firmware 7.5</a:t>
            </a:r>
          </a:p>
          <a:p>
            <a:r>
              <a:rPr lang="de-CH" dirty="0" smtClean="0"/>
              <a:t>Not Aventail!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4213489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8150" y="261562"/>
            <a:ext cx="8248650" cy="886397"/>
          </a:xfrm>
        </p:spPr>
        <p:txBody>
          <a:bodyPr/>
          <a:lstStyle/>
          <a:p>
            <a:r>
              <a:rPr lang="de-CH" dirty="0" smtClean="0"/>
              <a:t>Reverse Proxy with Dell One Identity Cloud Access Manager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80160"/>
            <a:ext cx="8229600" cy="2708434"/>
          </a:xfrm>
        </p:spPr>
        <p:txBody>
          <a:bodyPr/>
          <a:lstStyle/>
          <a:p>
            <a:r>
              <a:rPr lang="de-CH" dirty="0" smtClean="0"/>
              <a:t>SonicWALL NSA</a:t>
            </a:r>
          </a:p>
          <a:p>
            <a:r>
              <a:rPr lang="de-CH" dirty="0" smtClean="0"/>
              <a:t>Dell One Identity Cloud Access Manager </a:t>
            </a:r>
          </a:p>
          <a:p>
            <a:endParaRPr lang="de-CH" dirty="0"/>
          </a:p>
          <a:p>
            <a:r>
              <a:rPr lang="de-CH" dirty="0" smtClean="0"/>
              <a:t>Unifies and controls Access to both Cloud-Based and On-Premise Applications</a:t>
            </a:r>
          </a:p>
          <a:p>
            <a:r>
              <a:rPr lang="de-CH" smtClean="0"/>
              <a:t>Single Sign-on, Access Control, Access Provisioning, Audit</a:t>
            </a:r>
            <a:endParaRPr lang="de-CH" dirty="0" smtClean="0"/>
          </a:p>
          <a:p>
            <a:r>
              <a:rPr lang="de-CH" dirty="0" smtClean="0"/>
              <a:t>Needs to be verified!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0840939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Reverse Proxy with Microsoft IIS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80160"/>
            <a:ext cx="8229600" cy="4916731"/>
          </a:xfrm>
        </p:spPr>
        <p:txBody>
          <a:bodyPr/>
          <a:lstStyle/>
          <a:p>
            <a:r>
              <a:rPr lang="de-CH" sz="1400" dirty="0" smtClean="0"/>
              <a:t>SonicWALL NSA</a:t>
            </a:r>
          </a:p>
          <a:p>
            <a:r>
              <a:rPr lang="de-CH" sz="1400" dirty="0" smtClean="0"/>
              <a:t>Microsoft IIS with ARR module (Application Request Routing)</a:t>
            </a:r>
          </a:p>
          <a:p>
            <a:r>
              <a:rPr lang="de-CH" sz="1400" dirty="0" smtClean="0"/>
              <a:t>Sharepoint</a:t>
            </a:r>
          </a:p>
          <a:p>
            <a:pPr lvl="1"/>
            <a:r>
              <a:rPr lang="en-US" sz="1400" dirty="0">
                <a:hlinkClick r:id="rId2"/>
              </a:rPr>
              <a:t>http://sharepoint.nauplius.net/2013/05/using-application-request-routing-as-a-reverse-proxy-for-sharepoint/</a:t>
            </a:r>
            <a:endParaRPr lang="de-CH" sz="1400" dirty="0" smtClean="0"/>
          </a:p>
          <a:p>
            <a:r>
              <a:rPr lang="de-CH" sz="1400" dirty="0" smtClean="0"/>
              <a:t>Exchange</a:t>
            </a:r>
            <a:endParaRPr lang="de-CH" sz="1400" dirty="0"/>
          </a:p>
          <a:p>
            <a:pPr lvl="1"/>
            <a:r>
              <a:rPr lang="en-US" sz="1400" dirty="0">
                <a:hlinkClick r:id="rId2"/>
              </a:rPr>
              <a:t>http://sharepoint.nauplius.net/2013/05/using-application-request-routing-as-a-reverse-proxy-for-sharepoint</a:t>
            </a:r>
            <a:r>
              <a:rPr lang="en-US" sz="1400" dirty="0" smtClean="0">
                <a:hlinkClick r:id="rId2"/>
              </a:rPr>
              <a:t>/</a:t>
            </a:r>
            <a:endParaRPr lang="en-US" sz="1400" dirty="0" smtClean="0"/>
          </a:p>
          <a:p>
            <a:pPr lvl="1"/>
            <a:r>
              <a:rPr lang="en-US" sz="1400" dirty="0" smtClean="0">
                <a:hlinkClick r:id="rId3"/>
              </a:rPr>
              <a:t>http</a:t>
            </a:r>
            <a:r>
              <a:rPr lang="en-US" sz="1400" dirty="0">
                <a:hlinkClick r:id="rId3"/>
              </a:rPr>
              <a:t>://</a:t>
            </a:r>
            <a:r>
              <a:rPr lang="en-US" sz="1400" dirty="0" smtClean="0">
                <a:hlinkClick r:id="rId3"/>
              </a:rPr>
              <a:t>blogs.technet.com/b/exchange/archive/2013/07/19/reverse-proxy-for-exchange-server-2013-using-iis-arr-part-1.aspx</a:t>
            </a:r>
            <a:endParaRPr lang="en-US" sz="1400" dirty="0" smtClean="0"/>
          </a:p>
          <a:p>
            <a:pPr lvl="1"/>
            <a:r>
              <a:rPr lang="en-US" sz="1400" dirty="0">
                <a:hlinkClick r:id="rId4"/>
              </a:rPr>
              <a:t>http://</a:t>
            </a:r>
            <a:r>
              <a:rPr lang="en-US" sz="1400" dirty="0" smtClean="0">
                <a:hlinkClick r:id="rId4"/>
              </a:rPr>
              <a:t>blogs.technet.com/b/exchange/archive/2013/08/02/part-2-reverse-proxy-for-exchange-server-2013-using-iis-arr.aspx</a:t>
            </a:r>
            <a:endParaRPr lang="en-US" sz="1400" dirty="0" smtClean="0"/>
          </a:p>
          <a:p>
            <a:pPr lvl="1"/>
            <a:r>
              <a:rPr lang="en-US" sz="1400" dirty="0">
                <a:hlinkClick r:id="rId5"/>
              </a:rPr>
              <a:t>http://blogs.technet.com/b/exchange/archive/2013/08/05/part-3-reverse-proxy-for-exchange-server-2013-using-iis-arr.aspx</a:t>
            </a:r>
            <a:endParaRPr lang="de-CH" sz="1400" dirty="0" smtClean="0"/>
          </a:p>
          <a:p>
            <a:r>
              <a:rPr lang="de-CH" sz="1400" dirty="0" smtClean="0"/>
              <a:t>Lync</a:t>
            </a:r>
          </a:p>
          <a:p>
            <a:pPr lvl="1"/>
            <a:r>
              <a:rPr lang="en-US" sz="1400" dirty="0">
                <a:hlinkClick r:id="rId6"/>
              </a:rPr>
              <a:t>http://blogs.technet.com/b/nexthop/archive/2013/02/19/using-iis-arr-as-a-reverse-proxy-for-lync-server-2013.aspx</a:t>
            </a:r>
            <a:endParaRPr lang="de-CH" sz="1400" dirty="0" smtClean="0"/>
          </a:p>
          <a:p>
            <a:r>
              <a:rPr lang="de-CH" sz="1400" dirty="0" smtClean="0"/>
              <a:t>URL Rewriting</a:t>
            </a:r>
          </a:p>
          <a:p>
            <a:pPr lvl="1"/>
            <a:r>
              <a:rPr lang="en-US" sz="1400" dirty="0">
                <a:hlinkClick r:id="rId7"/>
              </a:rPr>
              <a:t>http://www.iis.net/learn/extensions/url-rewrite-module/reverse-proxy-with-url-rewrite-v2-and-application-request-routing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381548246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Reverse Proxy with Microsoft IIS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80160"/>
            <a:ext cx="8229600" cy="276999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1026" name="Picture 2" descr="http://blogs.technet.com/cfs-filesystemfile.ashx/__key/communityserver-blogs-components-weblogfiles/00-00-00-31-06-metablogapi/7853.Arr1_5F00_0FAF33B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975" y="819150"/>
            <a:ext cx="7629525" cy="595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018280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Reverse Proxy with Microsoft IIS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http://blogs.technet.com/cfs-filesystemfile.ashx/__key/communityserver-blogs-components-weblogfiles/00-00-00-31-06-metablogapi/2248.ARR3_5F00_4F4715A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925" y="1981200"/>
            <a:ext cx="9138231" cy="282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8873879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3173214"/>
            <a:ext cx="5962650" cy="512961"/>
          </a:xfrm>
        </p:spPr>
        <p:txBody>
          <a:bodyPr/>
          <a:lstStyle/>
          <a:p>
            <a:r>
              <a:rPr lang="de-CH" dirty="0" smtClean="0"/>
              <a:t>Thanks!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0873791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"/>
          <p:cNvSpPr>
            <a:spLocks noGrp="1"/>
          </p:cNvSpPr>
          <p:nvPr>
            <p:ph type="ctrTitle"/>
          </p:nvPr>
        </p:nvSpPr>
        <p:spPr>
          <a:prstGeom prst="roundRect">
            <a:avLst>
              <a:gd name="adj" fmla="val 2750"/>
            </a:avLst>
          </a:prstGeom>
          <a:ln w="9525"/>
          <a:extLst>
            <a:ext uri="{91240B29-F687-4F45-9708-019B960494DF}">
              <a14:hiddenLine xmlns:a14="http://schemas.microsoft.com/office/drawing/2010/main" w="25400" cap="flat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normAutofit/>
          </a:bodyPr>
          <a:lstStyle/>
          <a:p>
            <a:r>
              <a:rPr lang="de-DE" sz="2800" dirty="0" smtClean="0">
                <a:ea typeface="ＭＳ Ｐゴシック" pitchFamily="34" charset="-128"/>
              </a:rPr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165379756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277091" y="1440872"/>
            <a:ext cx="867987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Arial" pitchFamily="34" charset="0"/>
              <a:buChar char="•"/>
            </a:pPr>
            <a:r>
              <a:rPr lang="de-DE" sz="2000" dirty="0" smtClean="0">
                <a:latin typeface="+mn-lt"/>
              </a:rPr>
              <a:t>Microsoft major changes in the roadmap off all Forefront products </a:t>
            </a: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Arial" pitchFamily="34" charset="0"/>
              <a:buChar char="•"/>
            </a:pPr>
            <a:endParaRPr lang="de-DE" sz="2000" dirty="0">
              <a:latin typeface="+mn-lt"/>
            </a:endParaRP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Arial" pitchFamily="34" charset="0"/>
              <a:buChar char="•"/>
            </a:pPr>
            <a:r>
              <a:rPr lang="de-DE" sz="2000" dirty="0" smtClean="0">
                <a:latin typeface="+mn-lt"/>
              </a:rPr>
              <a:t>Forefront Threat Management Gateway (TMG) 2010 will not be further developed</a:t>
            </a: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Arial" pitchFamily="34" charset="0"/>
              <a:buChar char="•"/>
            </a:pPr>
            <a:endParaRPr lang="de-DE" sz="2000" dirty="0">
              <a:latin typeface="+mn-lt"/>
            </a:endParaRP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Arial" pitchFamily="34" charset="0"/>
              <a:buChar char="•"/>
            </a:pPr>
            <a:r>
              <a:rPr lang="de-DE" sz="2000" dirty="0" smtClean="0">
                <a:latin typeface="+mn-lt"/>
              </a:rPr>
              <a:t>Microsoft thinks customer will move to cloudbased Security Solutions</a:t>
            </a:r>
          </a:p>
          <a:p>
            <a:pPr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</a:pPr>
            <a:endParaRPr lang="de-DE" sz="2000" dirty="0">
              <a:latin typeface="+mn-lt"/>
            </a:endParaRP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Arial" pitchFamily="34" charset="0"/>
              <a:buChar char="•"/>
            </a:pPr>
            <a:r>
              <a:rPr lang="de-DE" sz="2000" dirty="0" smtClean="0">
                <a:latin typeface="+mn-lt"/>
              </a:rPr>
              <a:t>Customers still need solutions to install on their premises and under their control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304800" y="471055"/>
            <a:ext cx="8382000" cy="360218"/>
          </a:xfrm>
          <a:prstGeom prst="roundRect">
            <a:avLst>
              <a:gd name="adj" fmla="val 2752"/>
            </a:avLst>
          </a:prstGeom>
          <a:noFill/>
          <a:ln w="25400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228600" tIns="0" rIns="228600" bIns="0" numCol="1" anchor="t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0">
                <a:solidFill>
                  <a:schemeClr val="tx2"/>
                </a:solidFill>
                <a:latin typeface="Museo For Dell" pitchFamily="2" charset="0"/>
                <a:ea typeface="Museo For Dell" pitchFamily="2" charset="0"/>
                <a:cs typeface="Museo For Dell" pitchFamily="2" charset="0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Museo For Dell" pitchFamily="2" charset="0"/>
                <a:ea typeface="Museo For Dell" pitchFamily="2" charset="0"/>
                <a:cs typeface="Museo For Dell" pitchFamily="2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Museo For Dell" pitchFamily="2" charset="0"/>
                <a:ea typeface="Museo For Dell" pitchFamily="2" charset="0"/>
                <a:cs typeface="Museo For Dell" pitchFamily="2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Museo For Dell" pitchFamily="2" charset="0"/>
                <a:ea typeface="Museo For Dell" pitchFamily="2" charset="0"/>
                <a:cs typeface="Museo For Dell" pitchFamily="2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Museo For Dell" pitchFamily="2" charset="0"/>
                <a:ea typeface="Museo For Dell" pitchFamily="2" charset="0"/>
                <a:cs typeface="Museo For Dell" pitchFamily="2" charset="0"/>
              </a:defRPr>
            </a:lvl5pPr>
            <a:lvl6pPr marL="457200" algn="l" rtl="0" eaLnBrk="1" fontAlgn="base" hangingPunct="1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accent1"/>
                </a:solidFill>
                <a:latin typeface="Arial Black" pitchFamily="34" charset="0"/>
              </a:defRPr>
            </a:lvl6pPr>
            <a:lvl7pPr marL="914400" algn="l" rtl="0" eaLnBrk="1" fontAlgn="base" hangingPunct="1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accent1"/>
                </a:solidFill>
                <a:latin typeface="Arial Black" pitchFamily="34" charset="0"/>
              </a:defRPr>
            </a:lvl7pPr>
            <a:lvl8pPr marL="1371600" algn="l" rtl="0" eaLnBrk="1" fontAlgn="base" hangingPunct="1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accent1"/>
                </a:solidFill>
                <a:latin typeface="Arial Black" pitchFamily="34" charset="0"/>
              </a:defRPr>
            </a:lvl8pPr>
            <a:lvl9pPr marL="1828800" algn="l" rtl="0" eaLnBrk="1" fontAlgn="base" hangingPunct="1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accent1"/>
                </a:solidFill>
                <a:latin typeface="Arial Black" pitchFamily="34" charset="0"/>
              </a:defRPr>
            </a:lvl9pPr>
          </a:lstStyle>
          <a:p>
            <a:r>
              <a:rPr lang="en-US" dirty="0" smtClean="0">
                <a:solidFill>
                  <a:schemeClr val="bg1"/>
                </a:solidFill>
              </a:rPr>
              <a:t>Why replacing TMG?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114219107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"/>
          <p:cNvSpPr>
            <a:spLocks noGrp="1"/>
          </p:cNvSpPr>
          <p:nvPr>
            <p:ph type="ctrTitle"/>
          </p:nvPr>
        </p:nvSpPr>
        <p:spPr>
          <a:prstGeom prst="roundRect">
            <a:avLst>
              <a:gd name="adj" fmla="val 2750"/>
            </a:avLst>
          </a:prstGeom>
          <a:ln w="9525"/>
          <a:extLst>
            <a:ext uri="{91240B29-F687-4F45-9708-019B960494DF}">
              <a14:hiddenLine xmlns:a14="http://schemas.microsoft.com/office/drawing/2010/main" w="25400" cap="flat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normAutofit/>
          </a:bodyPr>
          <a:lstStyle/>
          <a:p>
            <a:r>
              <a:rPr lang="de-DE" sz="2800" dirty="0" smtClean="0">
                <a:ea typeface="ＭＳ Ｐゴシック" pitchFamily="34" charset="-128"/>
              </a:rPr>
              <a:t>How customers use TMG</a:t>
            </a:r>
          </a:p>
        </p:txBody>
      </p:sp>
    </p:spTree>
    <p:extLst>
      <p:ext uri="{BB962C8B-B14F-4D97-AF65-F5344CB8AC3E}">
        <p14:creationId xmlns:p14="http://schemas.microsoft.com/office/powerpoint/2010/main" val="366712795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 bwMode="auto">
          <a:xfrm>
            <a:off x="401782" y="471053"/>
            <a:ext cx="8382000" cy="332511"/>
          </a:xfrm>
          <a:prstGeom prst="roundRect">
            <a:avLst>
              <a:gd name="adj" fmla="val 2752"/>
            </a:avLst>
          </a:prstGeom>
          <a:noFill/>
          <a:ln w="25400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228600" tIns="0" rIns="228600" bIns="0" numCol="1" anchor="t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0">
                <a:solidFill>
                  <a:schemeClr val="tx2"/>
                </a:solidFill>
                <a:latin typeface="Museo For Dell" pitchFamily="2" charset="0"/>
                <a:ea typeface="Museo For Dell" pitchFamily="2" charset="0"/>
                <a:cs typeface="Museo For Dell" pitchFamily="2" charset="0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Museo For Dell" pitchFamily="2" charset="0"/>
                <a:ea typeface="Museo For Dell" pitchFamily="2" charset="0"/>
                <a:cs typeface="Museo For Dell" pitchFamily="2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Museo For Dell" pitchFamily="2" charset="0"/>
                <a:ea typeface="Museo For Dell" pitchFamily="2" charset="0"/>
                <a:cs typeface="Museo For Dell" pitchFamily="2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Museo For Dell" pitchFamily="2" charset="0"/>
                <a:ea typeface="Museo For Dell" pitchFamily="2" charset="0"/>
                <a:cs typeface="Museo For Dell" pitchFamily="2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Museo For Dell" pitchFamily="2" charset="0"/>
                <a:ea typeface="Museo For Dell" pitchFamily="2" charset="0"/>
                <a:cs typeface="Museo For Dell" pitchFamily="2" charset="0"/>
              </a:defRPr>
            </a:lvl5pPr>
            <a:lvl6pPr marL="457200" algn="l" rtl="0" eaLnBrk="1" fontAlgn="base" hangingPunct="1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accent1"/>
                </a:solidFill>
                <a:latin typeface="Arial Black" pitchFamily="34" charset="0"/>
              </a:defRPr>
            </a:lvl6pPr>
            <a:lvl7pPr marL="914400" algn="l" rtl="0" eaLnBrk="1" fontAlgn="base" hangingPunct="1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accent1"/>
                </a:solidFill>
                <a:latin typeface="Arial Black" pitchFamily="34" charset="0"/>
              </a:defRPr>
            </a:lvl7pPr>
            <a:lvl8pPr marL="1371600" algn="l" rtl="0" eaLnBrk="1" fontAlgn="base" hangingPunct="1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accent1"/>
                </a:solidFill>
                <a:latin typeface="Arial Black" pitchFamily="34" charset="0"/>
              </a:defRPr>
            </a:lvl8pPr>
            <a:lvl9pPr marL="1828800" algn="l" rtl="0" eaLnBrk="1" fontAlgn="base" hangingPunct="1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accent1"/>
                </a:solidFill>
                <a:latin typeface="Arial Black" pitchFamily="34" charset="0"/>
              </a:defRPr>
            </a:lvl9pPr>
          </a:lstStyle>
          <a:p>
            <a:r>
              <a:rPr lang="en-US" dirty="0" smtClean="0">
                <a:solidFill>
                  <a:schemeClr val="bg1"/>
                </a:solidFill>
              </a:rPr>
              <a:t>TMG functionality</a:t>
            </a:r>
            <a:endParaRPr lang="en-US" dirty="0" smtClean="0"/>
          </a:p>
        </p:txBody>
      </p:sp>
      <p:sp>
        <p:nvSpPr>
          <p:cNvPr id="10" name="Textfeld 9"/>
          <p:cNvSpPr txBox="1"/>
          <p:nvPr/>
        </p:nvSpPr>
        <p:spPr>
          <a:xfrm>
            <a:off x="401782" y="997523"/>
            <a:ext cx="8250382" cy="404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Arial" pitchFamily="34" charset="0"/>
              <a:buChar char="•"/>
            </a:pPr>
            <a:r>
              <a:rPr lang="de-DE" sz="2000" dirty="0" smtClean="0">
                <a:latin typeface="+mn-lt"/>
              </a:rPr>
              <a:t>Stateful Firewall</a:t>
            </a: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Arial" pitchFamily="34" charset="0"/>
              <a:buChar char="•"/>
            </a:pPr>
            <a:r>
              <a:rPr lang="de-DE" sz="2000" dirty="0" smtClean="0">
                <a:latin typeface="+mn-lt"/>
              </a:rPr>
              <a:t>Proxy und Reverse Proxy</a:t>
            </a:r>
          </a:p>
          <a:p>
            <a:pPr marL="800100" lvl="1" indent="-34290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Arial" pitchFamily="34" charset="0"/>
              <a:buChar char="•"/>
            </a:pPr>
            <a:r>
              <a:rPr lang="de-CH" sz="1600" dirty="0">
                <a:latin typeface="+mn-lt"/>
              </a:rPr>
              <a:t>OWA, Outlook Anywhere, Sharepoint, ActiveSync, and Lync</a:t>
            </a:r>
            <a:endParaRPr lang="de-DE" sz="1600" dirty="0">
              <a:latin typeface="+mn-lt"/>
            </a:endParaRP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Arial" pitchFamily="34" charset="0"/>
              <a:buChar char="•"/>
            </a:pPr>
            <a:r>
              <a:rPr lang="de-DE" sz="2000" dirty="0" smtClean="0">
                <a:latin typeface="+mn-lt"/>
              </a:rPr>
              <a:t>Content Filtering</a:t>
            </a:r>
          </a:p>
          <a:p>
            <a:pPr marL="800100" lvl="1" indent="-34290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Arial" pitchFamily="34" charset="0"/>
              <a:buChar char="•"/>
            </a:pPr>
            <a:r>
              <a:rPr lang="de-DE" sz="1600" dirty="0" smtClean="0">
                <a:latin typeface="+mn-lt"/>
              </a:rPr>
              <a:t>Including HTTPS Scanning</a:t>
            </a: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Arial" pitchFamily="34" charset="0"/>
              <a:buChar char="•"/>
            </a:pPr>
            <a:r>
              <a:rPr lang="de-DE" sz="2000" dirty="0" smtClean="0">
                <a:latin typeface="+mn-lt"/>
              </a:rPr>
              <a:t>Anti-Malware</a:t>
            </a:r>
            <a:endParaRPr lang="de-DE" sz="2000" dirty="0">
              <a:latin typeface="+mn-lt"/>
            </a:endParaRP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Arial" pitchFamily="34" charset="0"/>
              <a:buChar char="•"/>
            </a:pPr>
            <a:r>
              <a:rPr lang="de-DE" sz="2000" dirty="0" smtClean="0">
                <a:latin typeface="+mn-lt"/>
              </a:rPr>
              <a:t>Anti Spam</a:t>
            </a:r>
            <a:endParaRPr lang="de-DE" sz="1200" dirty="0" smtClean="0">
              <a:latin typeface="+mn-lt"/>
            </a:endParaRP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Arial" pitchFamily="34" charset="0"/>
              <a:buChar char="•"/>
            </a:pPr>
            <a:r>
              <a:rPr lang="de-DE" sz="2000" dirty="0" smtClean="0">
                <a:latin typeface="+mn-lt"/>
              </a:rPr>
              <a:t>Site-to-site VPN</a:t>
            </a: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Arial" pitchFamily="34" charset="0"/>
              <a:buChar char="•"/>
            </a:pPr>
            <a:r>
              <a:rPr lang="de-DE" sz="2000" dirty="0" smtClean="0">
                <a:latin typeface="+mn-lt"/>
              </a:rPr>
              <a:t>Remote Access</a:t>
            </a: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Arial" pitchFamily="34" charset="0"/>
              <a:buChar char="•"/>
            </a:pPr>
            <a:r>
              <a:rPr lang="de-DE" sz="2000" dirty="0" smtClean="0">
                <a:latin typeface="+mn-lt"/>
              </a:rPr>
              <a:t>User based policies</a:t>
            </a: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Arial" pitchFamily="34" charset="0"/>
              <a:buChar char="•"/>
            </a:pPr>
            <a:r>
              <a:rPr lang="de-DE" sz="2000" dirty="0" smtClean="0">
                <a:latin typeface="+mn-lt"/>
              </a:rPr>
              <a:t>Transparent user authentication and policy enforcement</a:t>
            </a:r>
          </a:p>
          <a:p>
            <a:pPr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</a:pPr>
            <a:endParaRPr lang="de-DE" sz="1200" dirty="0" smtClean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66045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 bwMode="auto">
          <a:xfrm>
            <a:off x="401782" y="471053"/>
            <a:ext cx="8382000" cy="332511"/>
          </a:xfrm>
          <a:prstGeom prst="roundRect">
            <a:avLst>
              <a:gd name="adj" fmla="val 2752"/>
            </a:avLst>
          </a:prstGeom>
          <a:noFill/>
          <a:ln w="25400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228600" tIns="0" rIns="228600" bIns="0" numCol="1" anchor="t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0">
                <a:solidFill>
                  <a:schemeClr val="tx2"/>
                </a:solidFill>
                <a:latin typeface="Museo For Dell" pitchFamily="2" charset="0"/>
                <a:ea typeface="Museo For Dell" pitchFamily="2" charset="0"/>
                <a:cs typeface="Museo For Dell" pitchFamily="2" charset="0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Museo For Dell" pitchFamily="2" charset="0"/>
                <a:ea typeface="Museo For Dell" pitchFamily="2" charset="0"/>
                <a:cs typeface="Museo For Dell" pitchFamily="2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Museo For Dell" pitchFamily="2" charset="0"/>
                <a:ea typeface="Museo For Dell" pitchFamily="2" charset="0"/>
                <a:cs typeface="Museo For Dell" pitchFamily="2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Museo For Dell" pitchFamily="2" charset="0"/>
                <a:ea typeface="Museo For Dell" pitchFamily="2" charset="0"/>
                <a:cs typeface="Museo For Dell" pitchFamily="2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Museo For Dell" pitchFamily="2" charset="0"/>
                <a:ea typeface="Museo For Dell" pitchFamily="2" charset="0"/>
                <a:cs typeface="Museo For Dell" pitchFamily="2" charset="0"/>
              </a:defRPr>
            </a:lvl5pPr>
            <a:lvl6pPr marL="457200" algn="l" rtl="0" eaLnBrk="1" fontAlgn="base" hangingPunct="1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accent1"/>
                </a:solidFill>
                <a:latin typeface="Arial Black" pitchFamily="34" charset="0"/>
              </a:defRPr>
            </a:lvl6pPr>
            <a:lvl7pPr marL="914400" algn="l" rtl="0" eaLnBrk="1" fontAlgn="base" hangingPunct="1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accent1"/>
                </a:solidFill>
                <a:latin typeface="Arial Black" pitchFamily="34" charset="0"/>
              </a:defRPr>
            </a:lvl7pPr>
            <a:lvl8pPr marL="1371600" algn="l" rtl="0" eaLnBrk="1" fontAlgn="base" hangingPunct="1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accent1"/>
                </a:solidFill>
                <a:latin typeface="Arial Black" pitchFamily="34" charset="0"/>
              </a:defRPr>
            </a:lvl8pPr>
            <a:lvl9pPr marL="1828800" algn="l" rtl="0" eaLnBrk="1" fontAlgn="base" hangingPunct="1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accent1"/>
                </a:solidFill>
                <a:latin typeface="Arial Black" pitchFamily="34" charset="0"/>
              </a:defRPr>
            </a:lvl9pPr>
          </a:lstStyle>
          <a:p>
            <a:r>
              <a:rPr lang="en-US" sz="2800" dirty="0" smtClean="0">
                <a:solidFill>
                  <a:schemeClr val="bg1"/>
                </a:solidFill>
              </a:rPr>
              <a:t>The DELL </a:t>
            </a:r>
            <a:r>
              <a:rPr lang="en-US" sz="2800" dirty="0" err="1" smtClean="0">
                <a:solidFill>
                  <a:schemeClr val="bg1"/>
                </a:solidFill>
              </a:rPr>
              <a:t>SonicWALL</a:t>
            </a:r>
            <a:r>
              <a:rPr lang="en-US" sz="2800" dirty="0" smtClean="0">
                <a:solidFill>
                  <a:schemeClr val="bg1"/>
                </a:solidFill>
              </a:rPr>
              <a:t> solution to replace TMG</a:t>
            </a:r>
            <a:endParaRPr lang="en-US" sz="2800" dirty="0" smtClean="0"/>
          </a:p>
        </p:txBody>
      </p:sp>
      <p:sp>
        <p:nvSpPr>
          <p:cNvPr id="51" name="Rounded Rectangle 17"/>
          <p:cNvSpPr>
            <a:spLocks noChangeArrowheads="1"/>
          </p:cNvSpPr>
          <p:nvPr/>
        </p:nvSpPr>
        <p:spPr bwMode="auto">
          <a:xfrm>
            <a:off x="1087438" y="3536950"/>
            <a:ext cx="6061075" cy="2125134"/>
          </a:xfrm>
          <a:prstGeom prst="roundRect">
            <a:avLst>
              <a:gd name="adj" fmla="val 3583"/>
            </a:avLst>
          </a:prstGeom>
          <a:solidFill>
            <a:srgbClr val="FFFFFF"/>
          </a:solidFill>
          <a:ln w="25400" algn="ctr">
            <a:solidFill>
              <a:srgbClr val="7AB80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de-DE" sz="1600">
              <a:solidFill>
                <a:srgbClr val="444444"/>
              </a:solidFill>
              <a:latin typeface="Museo Sans For Dell" pitchFamily="2" charset="0"/>
            </a:endParaRPr>
          </a:p>
        </p:txBody>
      </p:sp>
      <p:sp>
        <p:nvSpPr>
          <p:cNvPr id="52" name="Content Placeholder 5"/>
          <p:cNvSpPr txBox="1">
            <a:spLocks/>
          </p:cNvSpPr>
          <p:nvPr/>
        </p:nvSpPr>
        <p:spPr bwMode="auto">
          <a:xfrm>
            <a:off x="282575" y="4030134"/>
            <a:ext cx="1346200" cy="1049866"/>
          </a:xfrm>
          <a:prstGeom prst="roundRect">
            <a:avLst>
              <a:gd name="adj" fmla="val 6175"/>
            </a:avLst>
          </a:prstGeom>
          <a:solidFill>
            <a:srgbClr val="7AB800"/>
          </a:solidFill>
          <a:ln w="25400">
            <a:solidFill>
              <a:srgbClr val="7AB800"/>
            </a:solidFill>
            <a:miter lim="800000"/>
            <a:headEnd/>
            <a:tailEnd/>
          </a:ln>
        </p:spPr>
        <p:txBody>
          <a:bodyPr tIns="91440" bIns="91440" anchor="ctr"/>
          <a:lstStyle/>
          <a:p>
            <a:pPr marL="0" lvl="1" fontAlgn="auto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rgbClr val="0085C3"/>
              </a:buClr>
              <a:buFont typeface="Arial" pitchFamily="34" charset="0"/>
              <a:buNone/>
              <a:defRPr/>
            </a:pPr>
            <a:r>
              <a:rPr lang="en-US" sz="1200" kern="0" dirty="0">
                <a:solidFill>
                  <a:srgbClr val="FFFFFF"/>
                </a:solidFill>
                <a:latin typeface="+mn-lt"/>
                <a:ea typeface="Museo Sans For Dell" pitchFamily="2" charset="0"/>
                <a:cs typeface="+mn-cs"/>
              </a:rPr>
              <a:t>Secure Remote </a:t>
            </a:r>
            <a:r>
              <a:rPr lang="en-US" sz="1200" kern="0" dirty="0" smtClean="0">
                <a:solidFill>
                  <a:srgbClr val="FFFFFF"/>
                </a:solidFill>
                <a:latin typeface="+mn-lt"/>
                <a:ea typeface="Museo Sans For Dell" pitchFamily="2" charset="0"/>
                <a:cs typeface="+mn-cs"/>
              </a:rPr>
              <a:t>Access Series</a:t>
            </a:r>
          </a:p>
          <a:p>
            <a:pPr marL="0" lvl="1" fontAlgn="auto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rgbClr val="0085C3"/>
              </a:buClr>
              <a:buFont typeface="Arial" pitchFamily="34" charset="0"/>
              <a:buNone/>
              <a:defRPr/>
            </a:pPr>
            <a:r>
              <a:rPr lang="en-US" sz="1200" kern="0" dirty="0" smtClean="0">
                <a:solidFill>
                  <a:srgbClr val="FFFFFF"/>
                </a:solidFill>
                <a:latin typeface="+mn-lt"/>
                <a:ea typeface="Museo Sans For Dell" pitchFamily="2" charset="0"/>
                <a:cs typeface="+mn-cs"/>
              </a:rPr>
              <a:t>SRA</a:t>
            </a:r>
            <a:endParaRPr lang="en-US" sz="1200" kern="0" dirty="0">
              <a:solidFill>
                <a:srgbClr val="FFFFFF"/>
              </a:solidFill>
              <a:latin typeface="+mn-lt"/>
              <a:ea typeface="Museo Sans For Dell" pitchFamily="2" charset="0"/>
              <a:cs typeface="+mn-cs"/>
            </a:endParaRPr>
          </a:p>
        </p:txBody>
      </p:sp>
      <p:pic>
        <p:nvPicPr>
          <p:cNvPr id="53" name="Picture 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1425" y="4665134"/>
            <a:ext cx="533400" cy="590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2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9314" y="4665133"/>
            <a:ext cx="5492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Picture 46" descr="VA_Email Security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245"/>
          <a:stretch>
            <a:fillRect/>
          </a:stretch>
        </p:blipFill>
        <p:spPr bwMode="auto">
          <a:xfrm>
            <a:off x="5581650" y="4036484"/>
            <a:ext cx="12001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" name="TextBox 60"/>
          <p:cNvSpPr txBox="1">
            <a:spLocks noChangeArrowheads="1"/>
          </p:cNvSpPr>
          <p:nvPr/>
        </p:nvSpPr>
        <p:spPr bwMode="auto">
          <a:xfrm>
            <a:off x="4008439" y="4275667"/>
            <a:ext cx="790601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dirty="0">
                <a:latin typeface="+mj-lt"/>
                <a:cs typeface="+mn-cs"/>
              </a:rPr>
              <a:t>SRA 1600</a:t>
            </a:r>
          </a:p>
        </p:txBody>
      </p:sp>
      <p:sp>
        <p:nvSpPr>
          <p:cNvPr id="57" name="TextBox 60"/>
          <p:cNvSpPr txBox="1">
            <a:spLocks noChangeArrowheads="1"/>
          </p:cNvSpPr>
          <p:nvPr/>
        </p:nvSpPr>
        <p:spPr bwMode="auto">
          <a:xfrm>
            <a:off x="5380038" y="4275667"/>
            <a:ext cx="1566862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>
                <a:latin typeface="+mj-lt"/>
                <a:cs typeface="+mn-cs"/>
              </a:rPr>
              <a:t>Virtual Appliance</a:t>
            </a:r>
          </a:p>
        </p:txBody>
      </p:sp>
      <p:sp>
        <p:nvSpPr>
          <p:cNvPr id="58" name="TextBox 60"/>
          <p:cNvSpPr txBox="1">
            <a:spLocks noChangeArrowheads="1"/>
          </p:cNvSpPr>
          <p:nvPr/>
        </p:nvSpPr>
        <p:spPr bwMode="auto">
          <a:xfrm>
            <a:off x="2224088" y="4275667"/>
            <a:ext cx="801823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dirty="0">
                <a:latin typeface="+mj-lt"/>
                <a:cs typeface="+mn-cs"/>
              </a:rPr>
              <a:t>SRA 4600</a:t>
            </a:r>
          </a:p>
        </p:txBody>
      </p:sp>
      <p:sp>
        <p:nvSpPr>
          <p:cNvPr id="59" name="TextBox 31"/>
          <p:cNvSpPr txBox="1">
            <a:spLocks noChangeArrowheads="1"/>
          </p:cNvSpPr>
          <p:nvPr/>
        </p:nvSpPr>
        <p:spPr bwMode="auto">
          <a:xfrm>
            <a:off x="2141538" y="5168900"/>
            <a:ext cx="111125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800" dirty="0">
                <a:latin typeface="+mj-lt"/>
                <a:cs typeface="+mn-cs"/>
              </a:rPr>
              <a:t>Secure Virtual Access</a:t>
            </a:r>
          </a:p>
        </p:txBody>
      </p:sp>
      <p:sp>
        <p:nvSpPr>
          <p:cNvPr id="60" name="TextBox 31"/>
          <p:cNvSpPr txBox="1">
            <a:spLocks noChangeArrowheads="1"/>
          </p:cNvSpPr>
          <p:nvPr/>
        </p:nvSpPr>
        <p:spPr bwMode="auto">
          <a:xfrm>
            <a:off x="4518025" y="5168900"/>
            <a:ext cx="84613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800" dirty="0">
                <a:latin typeface="+mj-lt"/>
                <a:cs typeface="+mn-cs"/>
              </a:rPr>
              <a:t>Web App Firewall</a:t>
            </a:r>
          </a:p>
        </p:txBody>
      </p:sp>
      <p:sp>
        <p:nvSpPr>
          <p:cNvPr id="61" name="TextBox 31"/>
          <p:cNvSpPr txBox="1">
            <a:spLocks noChangeArrowheads="1"/>
          </p:cNvSpPr>
          <p:nvPr/>
        </p:nvSpPr>
        <p:spPr bwMode="auto">
          <a:xfrm>
            <a:off x="2927350" y="5168900"/>
            <a:ext cx="110648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800" dirty="0">
                <a:latin typeface="+mj-lt"/>
                <a:cs typeface="+mn-cs"/>
              </a:rPr>
              <a:t>Secure Virtual Assist</a:t>
            </a:r>
          </a:p>
        </p:txBody>
      </p:sp>
      <p:sp>
        <p:nvSpPr>
          <p:cNvPr id="62" name="TextBox 31"/>
          <p:cNvSpPr txBox="1">
            <a:spLocks noChangeArrowheads="1"/>
          </p:cNvSpPr>
          <p:nvPr/>
        </p:nvSpPr>
        <p:spPr bwMode="auto">
          <a:xfrm>
            <a:off x="5118101" y="5168900"/>
            <a:ext cx="110807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800" dirty="0">
                <a:latin typeface="+mj-lt"/>
                <a:cs typeface="+mn-cs"/>
              </a:rPr>
              <a:t>Spike License</a:t>
            </a:r>
          </a:p>
        </p:txBody>
      </p:sp>
      <p:sp>
        <p:nvSpPr>
          <p:cNvPr id="63" name="TextBox 31"/>
          <p:cNvSpPr txBox="1">
            <a:spLocks noChangeArrowheads="1"/>
          </p:cNvSpPr>
          <p:nvPr/>
        </p:nvSpPr>
        <p:spPr bwMode="auto">
          <a:xfrm>
            <a:off x="1425576" y="5168900"/>
            <a:ext cx="119856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800" dirty="0">
                <a:latin typeface="+mj-lt"/>
                <a:cs typeface="+mn-cs"/>
              </a:rPr>
              <a:t>Mobile </a:t>
            </a:r>
            <a:br>
              <a:rPr lang="en-US" sz="800" dirty="0">
                <a:latin typeface="+mj-lt"/>
                <a:cs typeface="+mn-cs"/>
              </a:rPr>
            </a:br>
            <a:r>
              <a:rPr lang="en-US" sz="800" dirty="0">
                <a:latin typeface="+mj-lt"/>
                <a:cs typeface="+mn-cs"/>
              </a:rPr>
              <a:t>Connect</a:t>
            </a:r>
          </a:p>
        </p:txBody>
      </p:sp>
      <p:pic>
        <p:nvPicPr>
          <p:cNvPr id="64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088" y="4665133"/>
            <a:ext cx="571500" cy="476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3688" y="4665134"/>
            <a:ext cx="654050" cy="499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Picture 44" descr="Mobile Connect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75" y="4665134"/>
            <a:ext cx="503238" cy="514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Picture 47" descr="Adv-Endpoint-Control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2050" y="4665134"/>
            <a:ext cx="469900" cy="478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" name="TextBox 31"/>
          <p:cNvSpPr txBox="1">
            <a:spLocks noChangeArrowheads="1"/>
          </p:cNvSpPr>
          <p:nvPr/>
        </p:nvSpPr>
        <p:spPr bwMode="auto">
          <a:xfrm>
            <a:off x="6122989" y="5168900"/>
            <a:ext cx="72072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800" dirty="0">
                <a:latin typeface="+mj-lt"/>
                <a:cs typeface="+mn-cs"/>
              </a:rPr>
              <a:t>End Point</a:t>
            </a:r>
            <a:br>
              <a:rPr lang="en-US" sz="800" dirty="0">
                <a:latin typeface="+mj-lt"/>
                <a:cs typeface="+mn-cs"/>
              </a:rPr>
            </a:br>
            <a:r>
              <a:rPr lang="en-US" sz="800" dirty="0">
                <a:latin typeface="+mj-lt"/>
                <a:cs typeface="+mn-cs"/>
              </a:rPr>
              <a:t>Control</a:t>
            </a:r>
          </a:p>
        </p:txBody>
      </p:sp>
      <p:pic>
        <p:nvPicPr>
          <p:cNvPr id="69" name="Picture 66" descr="Secure_Virutal_Meeting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9864" y="4665134"/>
            <a:ext cx="471487" cy="480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" name="TextBox 31"/>
          <p:cNvSpPr txBox="1">
            <a:spLocks noChangeArrowheads="1"/>
          </p:cNvSpPr>
          <p:nvPr/>
        </p:nvSpPr>
        <p:spPr bwMode="auto">
          <a:xfrm>
            <a:off x="3687764" y="5168900"/>
            <a:ext cx="110648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800" dirty="0">
                <a:latin typeface="+mj-lt"/>
                <a:cs typeface="+mn-cs"/>
              </a:rPr>
              <a:t>Secure Virtual Meeting</a:t>
            </a:r>
          </a:p>
        </p:txBody>
      </p:sp>
      <p:pic>
        <p:nvPicPr>
          <p:cNvPr id="71" name="Picture 53" descr="SRA1600_Front.jp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6" t="14101" r="2834" b="35304"/>
          <a:stretch>
            <a:fillRect/>
          </a:stretch>
        </p:blipFill>
        <p:spPr bwMode="auto">
          <a:xfrm>
            <a:off x="3786189" y="4055534"/>
            <a:ext cx="1322387" cy="218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Picture 54" descr="SRA4600_Front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8" t="16534" r="3061" b="36845"/>
          <a:stretch>
            <a:fillRect/>
          </a:stretch>
        </p:blipFill>
        <p:spPr bwMode="auto">
          <a:xfrm>
            <a:off x="2046289" y="4055534"/>
            <a:ext cx="1284287" cy="218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" name="Rounded Rectangle 16"/>
          <p:cNvSpPr>
            <a:spLocks noChangeArrowheads="1"/>
          </p:cNvSpPr>
          <p:nvPr/>
        </p:nvSpPr>
        <p:spPr bwMode="auto">
          <a:xfrm>
            <a:off x="1087438" y="1195918"/>
            <a:ext cx="6061075" cy="2125134"/>
          </a:xfrm>
          <a:prstGeom prst="roundRect">
            <a:avLst>
              <a:gd name="adj" fmla="val 3583"/>
            </a:avLst>
          </a:prstGeom>
          <a:solidFill>
            <a:srgbClr val="FFFFFF"/>
          </a:solidFill>
          <a:ln w="25400" algn="ctr">
            <a:solidFill>
              <a:srgbClr val="0085C3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de-DE" sz="1600">
              <a:solidFill>
                <a:srgbClr val="444444"/>
              </a:solidFill>
              <a:latin typeface="Museo Sans For Dell" pitchFamily="2" charset="0"/>
            </a:endParaRPr>
          </a:p>
        </p:txBody>
      </p:sp>
      <p:sp>
        <p:nvSpPr>
          <p:cNvPr id="74" name="Content Placeholder 5"/>
          <p:cNvSpPr txBox="1">
            <a:spLocks/>
          </p:cNvSpPr>
          <p:nvPr/>
        </p:nvSpPr>
        <p:spPr bwMode="auto">
          <a:xfrm>
            <a:off x="282575" y="1623485"/>
            <a:ext cx="1346200" cy="1168400"/>
          </a:xfrm>
          <a:prstGeom prst="roundRect">
            <a:avLst>
              <a:gd name="adj" fmla="val 6175"/>
            </a:avLst>
          </a:prstGeom>
          <a:solidFill>
            <a:srgbClr val="0085C3"/>
          </a:solidFill>
          <a:ln w="25400">
            <a:solidFill>
              <a:srgbClr val="0085C3"/>
            </a:solidFill>
            <a:miter lim="800000"/>
            <a:headEnd/>
            <a:tailEnd/>
          </a:ln>
        </p:spPr>
        <p:txBody>
          <a:bodyPr tIns="91440" bIns="91440" anchor="ctr"/>
          <a:lstStyle/>
          <a:p>
            <a:pPr marL="0" lvl="1" fontAlgn="auto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rgbClr val="0085C3"/>
              </a:buClr>
              <a:buFont typeface="Arial" pitchFamily="34" charset="0"/>
              <a:buNone/>
              <a:defRPr/>
            </a:pPr>
            <a:r>
              <a:rPr lang="en-US" sz="1400" kern="0" dirty="0" smtClean="0">
                <a:solidFill>
                  <a:srgbClr val="FFFFFF"/>
                </a:solidFill>
                <a:latin typeface="+mn-lt"/>
                <a:ea typeface="Museo Sans For Dell" pitchFamily="2" charset="0"/>
                <a:cs typeface="+mn-cs"/>
              </a:rPr>
              <a:t>Next Generation Firewalls</a:t>
            </a:r>
            <a:endParaRPr lang="en-US" sz="1400" kern="0" dirty="0">
              <a:solidFill>
                <a:srgbClr val="FFFFFF"/>
              </a:solidFill>
              <a:latin typeface="+mn-lt"/>
              <a:ea typeface="Museo Sans For Dell" pitchFamily="2" charset="0"/>
              <a:cs typeface="+mn-cs"/>
            </a:endParaRPr>
          </a:p>
        </p:txBody>
      </p:sp>
      <p:pic>
        <p:nvPicPr>
          <p:cNvPr id="75" name="Picture 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485" y="1214416"/>
            <a:ext cx="775590" cy="563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TextBox 48"/>
          <p:cNvSpPr txBox="1">
            <a:spLocks noChangeArrowheads="1"/>
          </p:cNvSpPr>
          <p:nvPr/>
        </p:nvSpPr>
        <p:spPr bwMode="auto">
          <a:xfrm>
            <a:off x="1251444" y="1777858"/>
            <a:ext cx="16383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800" dirty="0">
                <a:solidFill>
                  <a:schemeClr val="bg1"/>
                </a:solidFill>
                <a:latin typeface="+mj-lt"/>
                <a:cs typeface="Arial" charset="0"/>
              </a:rPr>
              <a:t>TZ 215/W</a:t>
            </a:r>
          </a:p>
          <a:p>
            <a:pPr algn="ctr">
              <a:defRPr/>
            </a:pPr>
            <a:r>
              <a:rPr lang="en-US" sz="800" dirty="0">
                <a:solidFill>
                  <a:schemeClr val="bg1"/>
                </a:solidFill>
                <a:latin typeface="+mj-lt"/>
                <a:cs typeface="Arial" charset="0"/>
              </a:rPr>
              <a:t>TZ 205/W</a:t>
            </a:r>
          </a:p>
          <a:p>
            <a:pPr algn="ctr">
              <a:defRPr/>
            </a:pPr>
            <a:r>
              <a:rPr lang="en-US" sz="800" dirty="0">
                <a:solidFill>
                  <a:schemeClr val="bg1"/>
                </a:solidFill>
                <a:latin typeface="+mj-lt"/>
                <a:cs typeface="Arial" charset="0"/>
              </a:rPr>
              <a:t>TZ 105/W</a:t>
            </a:r>
          </a:p>
        </p:txBody>
      </p:sp>
      <p:pic>
        <p:nvPicPr>
          <p:cNvPr id="29" name="Picture 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9756" y="1458091"/>
            <a:ext cx="560820" cy="317263"/>
          </a:xfrm>
          <a:prstGeom prst="rect">
            <a:avLst/>
          </a:prstGeom>
        </p:spPr>
      </p:pic>
      <p:pic>
        <p:nvPicPr>
          <p:cNvPr id="30" name="Picture 4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28" t="8252" r="8826" b="9112"/>
          <a:stretch/>
        </p:blipFill>
        <p:spPr>
          <a:xfrm>
            <a:off x="2860015" y="1221061"/>
            <a:ext cx="380302" cy="255026"/>
          </a:xfrm>
          <a:prstGeom prst="rect">
            <a:avLst/>
          </a:prstGeom>
        </p:spPr>
      </p:pic>
      <p:pic>
        <p:nvPicPr>
          <p:cNvPr id="34" name="Picture 4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4106" y="1473084"/>
            <a:ext cx="779463" cy="217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" name="TextBox 48"/>
          <p:cNvSpPr txBox="1">
            <a:spLocks noChangeArrowheads="1"/>
          </p:cNvSpPr>
          <p:nvPr/>
        </p:nvSpPr>
        <p:spPr bwMode="auto">
          <a:xfrm>
            <a:off x="2410403" y="1716302"/>
            <a:ext cx="12795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800" dirty="0">
                <a:solidFill>
                  <a:schemeClr val="bg1"/>
                </a:solidFill>
                <a:latin typeface="+mj-lt"/>
                <a:cs typeface="Arial" charset="0"/>
              </a:rPr>
              <a:t>NSA 4600</a:t>
            </a:r>
          </a:p>
          <a:p>
            <a:pPr algn="ctr">
              <a:defRPr/>
            </a:pPr>
            <a:r>
              <a:rPr lang="en-US" sz="800" dirty="0">
                <a:solidFill>
                  <a:schemeClr val="bg1"/>
                </a:solidFill>
                <a:latin typeface="+mj-lt"/>
                <a:cs typeface="Arial" charset="0"/>
              </a:rPr>
              <a:t>NSA 3600</a:t>
            </a:r>
          </a:p>
          <a:p>
            <a:pPr algn="ctr">
              <a:defRPr/>
            </a:pPr>
            <a:r>
              <a:rPr lang="en-US" sz="800" dirty="0">
                <a:solidFill>
                  <a:schemeClr val="bg1"/>
                </a:solidFill>
                <a:latin typeface="+mj-lt"/>
                <a:cs typeface="Arial" charset="0"/>
              </a:rPr>
              <a:t>NSA </a:t>
            </a:r>
            <a:r>
              <a:rPr lang="en-US" sz="800" dirty="0" smtClean="0">
                <a:solidFill>
                  <a:schemeClr val="bg1"/>
                </a:solidFill>
                <a:latin typeface="+mj-lt"/>
                <a:cs typeface="Arial" charset="0"/>
              </a:rPr>
              <a:t>2600 </a:t>
            </a:r>
            <a:endParaRPr lang="en-US" sz="800" dirty="0">
              <a:solidFill>
                <a:schemeClr val="bg1"/>
              </a:solidFill>
              <a:latin typeface="+mj-lt"/>
              <a:cs typeface="Arial" charset="0"/>
            </a:endParaRPr>
          </a:p>
          <a:p>
            <a:pPr algn="ctr">
              <a:defRPr/>
            </a:pPr>
            <a:r>
              <a:rPr lang="en-US" sz="800" dirty="0">
                <a:solidFill>
                  <a:schemeClr val="bg1"/>
                </a:solidFill>
                <a:latin typeface="+mj-lt"/>
                <a:cs typeface="Arial" charset="0"/>
              </a:rPr>
              <a:t>NSA 220/250M</a:t>
            </a:r>
          </a:p>
        </p:txBody>
      </p:sp>
      <p:pic>
        <p:nvPicPr>
          <p:cNvPr id="36" name="Picture 6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4251" y="1431350"/>
            <a:ext cx="697706" cy="25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" name="Picture 57" descr="E10800_Front.jp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5715" y="1377963"/>
            <a:ext cx="789027" cy="31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TextBox 48"/>
          <p:cNvSpPr txBox="1">
            <a:spLocks noChangeArrowheads="1"/>
          </p:cNvSpPr>
          <p:nvPr/>
        </p:nvSpPr>
        <p:spPr bwMode="auto">
          <a:xfrm>
            <a:off x="3394074" y="1766142"/>
            <a:ext cx="12795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900" dirty="0">
                <a:solidFill>
                  <a:schemeClr val="bg1"/>
                </a:solidFill>
                <a:latin typeface="+mj-lt"/>
                <a:cs typeface="Arial" charset="0"/>
              </a:rPr>
              <a:t>NSA 6600</a:t>
            </a:r>
          </a:p>
          <a:p>
            <a:pPr algn="ctr">
              <a:defRPr/>
            </a:pPr>
            <a:r>
              <a:rPr lang="en-US" sz="900" dirty="0">
                <a:solidFill>
                  <a:schemeClr val="bg1"/>
                </a:solidFill>
                <a:latin typeface="+mj-lt"/>
                <a:cs typeface="Arial" charset="0"/>
              </a:rPr>
              <a:t>NSA 5600</a:t>
            </a:r>
          </a:p>
        </p:txBody>
      </p:sp>
      <p:sp>
        <p:nvSpPr>
          <p:cNvPr id="2" name="Rechteck 1"/>
          <p:cNvSpPr/>
          <p:nvPr/>
        </p:nvSpPr>
        <p:spPr>
          <a:xfrm>
            <a:off x="4520804" y="1711757"/>
            <a:ext cx="119459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900" dirty="0" err="1">
                <a:solidFill>
                  <a:schemeClr val="bg1"/>
                </a:solidFill>
                <a:latin typeface="+mj-lt"/>
                <a:cs typeface="Arial" charset="0"/>
              </a:rPr>
              <a:t>SuperMassive</a:t>
            </a:r>
            <a:r>
              <a:rPr lang="en-US" sz="900" dirty="0">
                <a:solidFill>
                  <a:schemeClr val="bg1"/>
                </a:solidFill>
                <a:latin typeface="+mj-lt"/>
                <a:cs typeface="Arial" charset="0"/>
              </a:rPr>
              <a:t> 9600</a:t>
            </a:r>
          </a:p>
          <a:p>
            <a:pPr algn="ctr">
              <a:defRPr/>
            </a:pPr>
            <a:r>
              <a:rPr lang="en-US" sz="900" dirty="0" err="1">
                <a:solidFill>
                  <a:schemeClr val="bg1"/>
                </a:solidFill>
                <a:latin typeface="+mj-lt"/>
                <a:cs typeface="Arial" charset="0"/>
              </a:rPr>
              <a:t>SuperMassive</a:t>
            </a:r>
            <a:r>
              <a:rPr lang="en-US" sz="900" dirty="0">
                <a:solidFill>
                  <a:schemeClr val="bg1"/>
                </a:solidFill>
                <a:latin typeface="+mj-lt"/>
                <a:cs typeface="Arial" charset="0"/>
              </a:rPr>
              <a:t> 9400</a:t>
            </a:r>
          </a:p>
          <a:p>
            <a:pPr algn="ctr">
              <a:defRPr/>
            </a:pPr>
            <a:r>
              <a:rPr lang="en-US" sz="900" dirty="0" err="1">
                <a:solidFill>
                  <a:schemeClr val="bg1"/>
                </a:solidFill>
                <a:latin typeface="+mj-lt"/>
                <a:cs typeface="Arial" charset="0"/>
              </a:rPr>
              <a:t>SuperMassive</a:t>
            </a:r>
            <a:r>
              <a:rPr lang="en-US" sz="900" dirty="0">
                <a:solidFill>
                  <a:schemeClr val="bg1"/>
                </a:solidFill>
                <a:latin typeface="+mj-lt"/>
                <a:cs typeface="Arial" charset="0"/>
              </a:rPr>
              <a:t> 9200</a:t>
            </a:r>
          </a:p>
        </p:txBody>
      </p:sp>
      <p:sp>
        <p:nvSpPr>
          <p:cNvPr id="40" name="TextBox 48"/>
          <p:cNvSpPr txBox="1">
            <a:spLocks noChangeArrowheads="1"/>
          </p:cNvSpPr>
          <p:nvPr/>
        </p:nvSpPr>
        <p:spPr bwMode="auto">
          <a:xfrm>
            <a:off x="5457429" y="1781006"/>
            <a:ext cx="1625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900" dirty="0">
                <a:solidFill>
                  <a:schemeClr val="bg1"/>
                </a:solidFill>
                <a:latin typeface="+mj-lt"/>
                <a:cs typeface="Arial" charset="0"/>
              </a:rPr>
              <a:t>SuperMassive E10800</a:t>
            </a:r>
          </a:p>
          <a:p>
            <a:pPr algn="ctr">
              <a:defRPr/>
            </a:pPr>
            <a:r>
              <a:rPr lang="en-US" sz="900" dirty="0">
                <a:solidFill>
                  <a:schemeClr val="bg1"/>
                </a:solidFill>
                <a:latin typeface="+mj-lt"/>
                <a:cs typeface="Arial" charset="0"/>
              </a:rPr>
              <a:t>SuperMassive </a:t>
            </a:r>
            <a:r>
              <a:rPr lang="en-US" sz="900" dirty="0" smtClean="0">
                <a:solidFill>
                  <a:schemeClr val="bg1"/>
                </a:solidFill>
                <a:latin typeface="+mj-lt"/>
                <a:cs typeface="Arial" charset="0"/>
              </a:rPr>
              <a:t>E10400</a:t>
            </a:r>
            <a:endParaRPr lang="en-US" sz="900" dirty="0">
              <a:solidFill>
                <a:schemeClr val="bg1"/>
              </a:solidFill>
              <a:latin typeface="+mj-lt"/>
              <a:cs typeface="Arial" charset="0"/>
            </a:endParaRPr>
          </a:p>
        </p:txBody>
      </p:sp>
      <p:grpSp>
        <p:nvGrpSpPr>
          <p:cNvPr id="4" name="Gruppieren 3"/>
          <p:cNvGrpSpPr/>
          <p:nvPr/>
        </p:nvGrpSpPr>
        <p:grpSpPr>
          <a:xfrm>
            <a:off x="1658262" y="2348867"/>
            <a:ext cx="5359264" cy="791429"/>
            <a:chOff x="1587636" y="2303675"/>
            <a:chExt cx="6143625" cy="986929"/>
          </a:xfrm>
        </p:grpSpPr>
        <p:pic>
          <p:nvPicPr>
            <p:cNvPr id="41" name="Picture 87" descr="Content-Filtering.png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65773" y="2303675"/>
              <a:ext cx="549275" cy="560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" name="Picture 94" descr="Global-VPN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2123" y="2303675"/>
              <a:ext cx="549275" cy="560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" name="Picture 99" descr="SSLVPN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62848" y="2303675"/>
              <a:ext cx="549275" cy="560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" name="Picture 103" descr="Virtual-Assist.png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81986" y="2303675"/>
              <a:ext cx="549275" cy="560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" name="Picture 106" descr="AppIntelControl.png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7636" y="2303675"/>
              <a:ext cx="549275" cy="560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" name="Picture 107" descr="CASS.png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5911" y="2303675"/>
              <a:ext cx="550862" cy="560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" name="Picture 108" descr="Enforced-Client-AVAS.png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6636" y="2303675"/>
              <a:ext cx="549275" cy="560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8" name="Picture 109" descr="GAV-ISP-ASW.png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06773" y="2303675"/>
              <a:ext cx="549275" cy="560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9" name="TextBox 31"/>
            <p:cNvSpPr txBox="1">
              <a:spLocks noChangeArrowheads="1"/>
            </p:cNvSpPr>
            <p:nvPr/>
          </p:nvSpPr>
          <p:spPr bwMode="auto">
            <a:xfrm>
              <a:off x="2190886" y="2843426"/>
              <a:ext cx="846137" cy="422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ctr" eaLnBrk="1" hangingPunct="1"/>
              <a:r>
                <a:rPr lang="en-US" sz="800" dirty="0">
                  <a:latin typeface="+mj-lt"/>
                </a:rPr>
                <a:t>GAV/ASW/</a:t>
              </a:r>
              <a:br>
                <a:rPr lang="en-US" sz="800" dirty="0">
                  <a:latin typeface="+mj-lt"/>
                </a:rPr>
              </a:br>
              <a:r>
                <a:rPr lang="en-US" sz="800" dirty="0">
                  <a:latin typeface="+mj-lt"/>
                </a:rPr>
                <a:t>IPS</a:t>
              </a:r>
            </a:p>
          </p:txBody>
        </p:sp>
        <p:sp>
          <p:nvSpPr>
            <p:cNvPr id="50" name="TextBox 31"/>
            <p:cNvSpPr txBox="1">
              <a:spLocks noChangeArrowheads="1"/>
            </p:cNvSpPr>
            <p:nvPr/>
          </p:nvSpPr>
          <p:spPr bwMode="auto">
            <a:xfrm>
              <a:off x="2916373" y="2843425"/>
              <a:ext cx="846138" cy="26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ctr" eaLnBrk="1" hangingPunct="1"/>
              <a:r>
                <a:rPr lang="en-US" sz="800" dirty="0">
                  <a:latin typeface="+mj-lt"/>
                </a:rPr>
                <a:t>CASS</a:t>
              </a:r>
            </a:p>
          </p:txBody>
        </p:sp>
        <p:sp>
          <p:nvSpPr>
            <p:cNvPr id="76" name="TextBox 31"/>
            <p:cNvSpPr txBox="1">
              <a:spLocks noChangeArrowheads="1"/>
            </p:cNvSpPr>
            <p:nvPr/>
          </p:nvSpPr>
          <p:spPr bwMode="auto">
            <a:xfrm>
              <a:off x="3622811" y="2816438"/>
              <a:ext cx="846137" cy="422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ctr" eaLnBrk="1" hangingPunct="1"/>
              <a:r>
                <a:rPr lang="en-US" sz="800" dirty="0">
                  <a:latin typeface="+mj-lt"/>
                </a:rPr>
                <a:t>Enforced </a:t>
              </a:r>
              <a:br>
                <a:rPr lang="en-US" sz="800" dirty="0">
                  <a:latin typeface="+mj-lt"/>
                </a:rPr>
              </a:br>
              <a:r>
                <a:rPr lang="en-US" sz="800" dirty="0">
                  <a:latin typeface="+mj-lt"/>
                </a:rPr>
                <a:t>Anti-Virus</a:t>
              </a:r>
            </a:p>
          </p:txBody>
        </p:sp>
        <p:sp>
          <p:nvSpPr>
            <p:cNvPr id="77" name="TextBox 31"/>
            <p:cNvSpPr txBox="1">
              <a:spLocks noChangeArrowheads="1"/>
            </p:cNvSpPr>
            <p:nvPr/>
          </p:nvSpPr>
          <p:spPr bwMode="auto">
            <a:xfrm>
              <a:off x="4367348" y="2816438"/>
              <a:ext cx="846138" cy="422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ctr" eaLnBrk="1" hangingPunct="1"/>
              <a:r>
                <a:rPr lang="en-US" sz="800" dirty="0">
                  <a:latin typeface="+mj-lt"/>
                </a:rPr>
                <a:t>Content </a:t>
              </a:r>
              <a:br>
                <a:rPr lang="en-US" sz="800" dirty="0">
                  <a:latin typeface="+mj-lt"/>
                </a:rPr>
              </a:br>
              <a:r>
                <a:rPr lang="en-US" sz="800" dirty="0">
                  <a:latin typeface="+mj-lt"/>
                </a:rPr>
                <a:t>Filtering</a:t>
              </a:r>
            </a:p>
          </p:txBody>
        </p:sp>
        <p:sp>
          <p:nvSpPr>
            <p:cNvPr id="78" name="TextBox 31"/>
            <p:cNvSpPr txBox="1">
              <a:spLocks noChangeArrowheads="1"/>
            </p:cNvSpPr>
            <p:nvPr/>
          </p:nvSpPr>
          <p:spPr bwMode="auto">
            <a:xfrm>
              <a:off x="5616711" y="2842965"/>
              <a:ext cx="846137" cy="422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ctr" eaLnBrk="1" hangingPunct="1"/>
              <a:r>
                <a:rPr lang="en-US" sz="800" dirty="0">
                  <a:latin typeface="+mj-lt"/>
                </a:rPr>
                <a:t>Global VPN</a:t>
              </a:r>
              <a:br>
                <a:rPr lang="en-US" sz="800" dirty="0">
                  <a:latin typeface="+mj-lt"/>
                </a:rPr>
              </a:br>
              <a:r>
                <a:rPr lang="en-US" sz="800" dirty="0">
                  <a:latin typeface="+mj-lt"/>
                </a:rPr>
                <a:t>Client</a:t>
              </a:r>
            </a:p>
          </p:txBody>
        </p:sp>
        <p:sp>
          <p:nvSpPr>
            <p:cNvPr id="79" name="TextBox 31"/>
            <p:cNvSpPr txBox="1">
              <a:spLocks noChangeArrowheads="1"/>
            </p:cNvSpPr>
            <p:nvPr/>
          </p:nvSpPr>
          <p:spPr bwMode="auto">
            <a:xfrm>
              <a:off x="6350067" y="2868420"/>
              <a:ext cx="846137" cy="422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ctr" eaLnBrk="1" hangingPunct="1"/>
              <a:r>
                <a:rPr lang="en-US" sz="800" dirty="0">
                  <a:latin typeface="+mj-lt"/>
                </a:rPr>
                <a:t>SSL VPN</a:t>
              </a:r>
              <a:br>
                <a:rPr lang="en-US" sz="800" dirty="0">
                  <a:latin typeface="+mj-lt"/>
                </a:rPr>
              </a:br>
              <a:r>
                <a:rPr lang="en-US" sz="800" dirty="0">
                  <a:latin typeface="+mj-lt"/>
                </a:rPr>
                <a:t>Client</a:t>
              </a:r>
            </a:p>
          </p:txBody>
        </p:sp>
        <p:pic>
          <p:nvPicPr>
            <p:cNvPr id="80" name="Picture 77" descr="Mobile Connect.png"/>
            <p:cNvPicPr>
              <a:picLocks noChangeAspect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08711" y="2303675"/>
              <a:ext cx="574675" cy="585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1" name="TextBox 31"/>
            <p:cNvSpPr txBox="1">
              <a:spLocks noChangeArrowheads="1"/>
            </p:cNvSpPr>
            <p:nvPr/>
          </p:nvSpPr>
          <p:spPr bwMode="auto">
            <a:xfrm>
              <a:off x="5004217" y="2849042"/>
              <a:ext cx="846137" cy="422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ctr" eaLnBrk="1" hangingPunct="1"/>
              <a:r>
                <a:rPr lang="en-US" sz="800" dirty="0">
                  <a:latin typeface="+mj-lt"/>
                </a:rPr>
                <a:t>Mobile</a:t>
              </a:r>
              <a:br>
                <a:rPr lang="en-US" sz="800" dirty="0">
                  <a:latin typeface="+mj-lt"/>
                </a:rPr>
              </a:br>
              <a:r>
                <a:rPr lang="en-US" sz="800" dirty="0">
                  <a:latin typeface="+mj-lt"/>
                </a:rPr>
                <a:t>Connect</a:t>
              </a:r>
            </a:p>
          </p:txBody>
        </p:sp>
      </p:grpSp>
      <p:sp>
        <p:nvSpPr>
          <p:cNvPr id="82" name="TextBox 31"/>
          <p:cNvSpPr txBox="1">
            <a:spLocks noChangeArrowheads="1"/>
          </p:cNvSpPr>
          <p:nvPr/>
        </p:nvSpPr>
        <p:spPr bwMode="auto">
          <a:xfrm>
            <a:off x="1474767" y="2796723"/>
            <a:ext cx="84613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sz="800" dirty="0">
                <a:latin typeface="+mj-lt"/>
              </a:rPr>
              <a:t>App </a:t>
            </a:r>
            <a:r>
              <a:rPr lang="en-US" sz="800" dirty="0" err="1">
                <a:latin typeface="+mj-lt"/>
              </a:rPr>
              <a:t>Intell</a:t>
            </a:r>
            <a:r>
              <a:rPr lang="en-US" sz="800" dirty="0">
                <a:latin typeface="+mj-lt"/>
              </a:rPr>
              <a:t> &amp;</a:t>
            </a:r>
          </a:p>
          <a:p>
            <a:pPr algn="ctr" eaLnBrk="1" hangingPunct="1"/>
            <a:r>
              <a:rPr lang="en-US" sz="800" dirty="0">
                <a:latin typeface="+mj-lt"/>
              </a:rPr>
              <a:t>Control</a:t>
            </a:r>
          </a:p>
        </p:txBody>
      </p:sp>
      <p:sp>
        <p:nvSpPr>
          <p:cNvPr id="83" name="TextBox 31"/>
          <p:cNvSpPr txBox="1">
            <a:spLocks noChangeArrowheads="1"/>
          </p:cNvSpPr>
          <p:nvPr/>
        </p:nvSpPr>
        <p:spPr bwMode="auto">
          <a:xfrm>
            <a:off x="6477000" y="2791885"/>
            <a:ext cx="642937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sz="800" dirty="0">
                <a:latin typeface="+mj-lt"/>
              </a:rPr>
              <a:t>Virtual Assist</a:t>
            </a:r>
          </a:p>
        </p:txBody>
      </p:sp>
    </p:spTree>
    <p:extLst>
      <p:ext uri="{BB962C8B-B14F-4D97-AF65-F5344CB8AC3E}">
        <p14:creationId xmlns:p14="http://schemas.microsoft.com/office/powerpoint/2010/main" val="1809887728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TMG comparision with the Dell SonicWALL Solution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280160"/>
            <a:ext cx="8229600" cy="1569660"/>
          </a:xfrm>
        </p:spPr>
        <p:txBody>
          <a:bodyPr/>
          <a:lstStyle/>
          <a:p>
            <a:endParaRPr lang="en-US" dirty="0" smtClean="0">
              <a:hlinkClick r:id="rId2" action="ppaction://hlinkfile"/>
            </a:endParaRPr>
          </a:p>
          <a:p>
            <a:r>
              <a:rPr lang="en-US" dirty="0" smtClean="0">
                <a:hlinkClick r:id="rId2" action="ppaction://hlinkfile"/>
              </a:rPr>
              <a:t>Race2Replace_comparision_20130719.xlsx</a:t>
            </a:r>
            <a:endParaRPr lang="en-US" dirty="0"/>
          </a:p>
          <a:p>
            <a:endParaRPr lang="en-US" dirty="0" smtClean="0">
              <a:hlinkClick r:id="rId3" action="ppaction://hlinkfile"/>
            </a:endParaRPr>
          </a:p>
          <a:p>
            <a:r>
              <a:rPr lang="en-US" dirty="0" smtClean="0">
                <a:hlinkClick r:id="rId3" action="ppaction://hlinkfile"/>
              </a:rPr>
              <a:t>Dell Software TMG Doc v5.pdf</a:t>
            </a:r>
            <a:endParaRPr lang="en-US" dirty="0"/>
          </a:p>
        </p:txBody>
      </p:sp>
      <p:sp>
        <p:nvSpPr>
          <p:cNvPr id="3" name="Content Placeholder 3"/>
          <p:cNvSpPr txBox="1">
            <a:spLocks/>
          </p:cNvSpPr>
          <p:nvPr/>
        </p:nvSpPr>
        <p:spPr>
          <a:xfrm>
            <a:off x="457200" y="4690110"/>
            <a:ext cx="8229600" cy="276999"/>
          </a:xfrm>
          <a:prstGeom prst="rect">
            <a:avLst/>
          </a:prstGeom>
        </p:spPr>
        <p:txBody>
          <a:bodyPr/>
          <a:lstStyle>
            <a:lvl1pPr marL="228600" indent="-228600" algn="l" rtl="0" eaLnBrk="1" fontAlgn="base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bg1"/>
              </a:buClr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Museo Sans For Dell" pitchFamily="2" charset="0"/>
                <a:ea typeface="Museo Sans For Dell" pitchFamily="2" charset="0"/>
                <a:cs typeface="+mn-cs"/>
              </a:defRPr>
            </a:lvl1pPr>
            <a:lvl2pPr marL="574675" indent="-233363" algn="l" rtl="0" eaLnBrk="1" fontAlgn="base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bg1"/>
              </a:buClr>
              <a:buFont typeface="Museo Sans For Dell" pitchFamily="2" charset="0"/>
              <a:buChar char="–"/>
              <a:defRPr sz="1800" baseline="0">
                <a:solidFill>
                  <a:schemeClr val="tx1"/>
                </a:solidFill>
                <a:latin typeface="Museo Sans For Dell" pitchFamily="2" charset="0"/>
                <a:ea typeface="Museo Sans For Dell" pitchFamily="2" charset="0"/>
              </a:defRPr>
            </a:lvl2pPr>
            <a:lvl3pPr marL="909638" indent="-220663" algn="l" rtl="0" eaLnBrk="1" fontAlgn="base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bg1"/>
              </a:buClr>
              <a:buFont typeface="Museo Sans For Dell" pitchFamily="2" charset="0"/>
              <a:buChar char="–"/>
              <a:defRPr sz="1600" baseline="0">
                <a:solidFill>
                  <a:schemeClr val="tx1"/>
                </a:solidFill>
                <a:latin typeface="Museo Sans For Dell" pitchFamily="2" charset="0"/>
                <a:ea typeface="Museo Sans For Dell" pitchFamily="2" charset="0"/>
              </a:defRPr>
            </a:lvl3pPr>
            <a:lvl4pPr marL="1246188" indent="-222250" algn="l" rtl="0" eaLnBrk="1" fontAlgn="base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bg1"/>
              </a:buClr>
              <a:buFont typeface="Museo For Dell 300" pitchFamily="50" charset="0"/>
              <a:buChar char="–"/>
              <a:defRPr sz="1400">
                <a:solidFill>
                  <a:schemeClr val="tx1"/>
                </a:solidFill>
                <a:latin typeface="Museo Sans For Dell" pitchFamily="2" charset="0"/>
                <a:ea typeface="Museo Sans For Dell" pitchFamily="2" charset="0"/>
              </a:defRPr>
            </a:lvl4pPr>
            <a:lvl5pPr marL="1608138" indent="-236538" algn="l" rtl="0" eaLnBrk="1" fontAlgn="base" hangingPunct="1">
              <a:lnSpc>
                <a:spcPct val="90000"/>
              </a:lnSpc>
              <a:spcBef>
                <a:spcPts val="800"/>
              </a:spcBef>
              <a:spcAft>
                <a:spcPct val="0"/>
              </a:spcAft>
              <a:buClr>
                <a:schemeClr val="bg1"/>
              </a:buClr>
              <a:buFont typeface="Museo For Dell 300" pitchFamily="50" charset="0"/>
              <a:buChar char="–"/>
              <a:defRPr sz="1800">
                <a:solidFill>
                  <a:schemeClr val="bg2"/>
                </a:solidFill>
                <a:latin typeface="Museo Sans For Dell" pitchFamily="2" charset="0"/>
                <a:ea typeface="Museo Sans For Dell" pitchFamily="2" charset="0"/>
              </a:defRPr>
            </a:lvl5pPr>
            <a:lvl6pPr marL="2065338" indent="-236538" algn="l" rtl="0" eaLnBrk="1" fontAlgn="base" hangingPunct="1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–"/>
              <a:defRPr sz="1600">
                <a:solidFill>
                  <a:schemeClr val="accent1"/>
                </a:solidFill>
                <a:latin typeface="+mn-lt"/>
              </a:defRPr>
            </a:lvl6pPr>
            <a:lvl7pPr marL="2522538" indent="-236538" algn="l" rtl="0" eaLnBrk="1" fontAlgn="base" hangingPunct="1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–"/>
              <a:defRPr sz="1600">
                <a:solidFill>
                  <a:schemeClr val="accent1"/>
                </a:solidFill>
                <a:latin typeface="+mn-lt"/>
              </a:defRPr>
            </a:lvl7pPr>
            <a:lvl8pPr marL="2979738" indent="-236538" algn="l" rtl="0" eaLnBrk="1" fontAlgn="base" hangingPunct="1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–"/>
              <a:defRPr sz="1600">
                <a:solidFill>
                  <a:schemeClr val="accent1"/>
                </a:solidFill>
                <a:latin typeface="+mn-lt"/>
              </a:defRPr>
            </a:lvl8pPr>
            <a:lvl9pPr marL="3436938" indent="-236538" algn="l" rtl="0" eaLnBrk="1" fontAlgn="base" hangingPunct="1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–"/>
              <a:defRPr sz="1600">
                <a:solidFill>
                  <a:schemeClr val="accent1"/>
                </a:solidFill>
                <a:latin typeface="+mn-lt"/>
              </a:defRPr>
            </a:lvl9pPr>
          </a:lstStyle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00837174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And the competition?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80160"/>
            <a:ext cx="8229600" cy="1692771"/>
          </a:xfrm>
        </p:spPr>
        <p:txBody>
          <a:bodyPr/>
          <a:lstStyle/>
          <a:p>
            <a:r>
              <a:rPr lang="en-US" dirty="0" smtClean="0">
                <a:hlinkClick r:id="rId2" action="ppaction://hlinkfile"/>
              </a:rPr>
              <a:t>competitors\FortiGate_and_Microsoft_TMG.pdf</a:t>
            </a:r>
            <a:endParaRPr lang="en-US" dirty="0" smtClean="0"/>
          </a:p>
          <a:p>
            <a:r>
              <a:rPr lang="en-US" dirty="0" smtClean="0">
                <a:hlinkClick r:id="rId3" action="ppaction://hlinkfile"/>
              </a:rPr>
              <a:t>competitors\sophos-microsoft-tmg-replacement-quick-reference-cgna.pdf</a:t>
            </a:r>
            <a:endParaRPr lang="en-US" dirty="0" smtClean="0"/>
          </a:p>
          <a:p>
            <a:r>
              <a:rPr lang="en-US" dirty="0" smtClean="0">
                <a:hlinkClick r:id="rId4" action="ppaction://hlinkfile"/>
              </a:rPr>
              <a:t>competitors\F5_microsoft-threat-management-gateway-alternatives-white-paper.pdf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4525088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 bwMode="auto">
          <a:xfrm>
            <a:off x="401782" y="471053"/>
            <a:ext cx="8382000" cy="332511"/>
          </a:xfrm>
          <a:prstGeom prst="roundRect">
            <a:avLst>
              <a:gd name="adj" fmla="val 2752"/>
            </a:avLst>
          </a:prstGeom>
          <a:noFill/>
          <a:ln w="25400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228600" tIns="0" rIns="228600" bIns="0" numCol="1" anchor="t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0">
                <a:solidFill>
                  <a:schemeClr val="tx2"/>
                </a:solidFill>
                <a:latin typeface="Museo For Dell" pitchFamily="2" charset="0"/>
                <a:ea typeface="Museo For Dell" pitchFamily="2" charset="0"/>
                <a:cs typeface="Museo For Dell" pitchFamily="2" charset="0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Museo For Dell" pitchFamily="2" charset="0"/>
                <a:ea typeface="Museo For Dell" pitchFamily="2" charset="0"/>
                <a:cs typeface="Museo For Dell" pitchFamily="2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Museo For Dell" pitchFamily="2" charset="0"/>
                <a:ea typeface="Museo For Dell" pitchFamily="2" charset="0"/>
                <a:cs typeface="Museo For Dell" pitchFamily="2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Museo For Dell" pitchFamily="2" charset="0"/>
                <a:ea typeface="Museo For Dell" pitchFamily="2" charset="0"/>
                <a:cs typeface="Museo For Dell" pitchFamily="2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Museo For Dell" pitchFamily="2" charset="0"/>
                <a:ea typeface="Museo For Dell" pitchFamily="2" charset="0"/>
                <a:cs typeface="Museo For Dell" pitchFamily="2" charset="0"/>
              </a:defRPr>
            </a:lvl5pPr>
            <a:lvl6pPr marL="457200" algn="l" rtl="0" eaLnBrk="1" fontAlgn="base" hangingPunct="1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accent1"/>
                </a:solidFill>
                <a:latin typeface="Arial Black" pitchFamily="34" charset="0"/>
              </a:defRPr>
            </a:lvl6pPr>
            <a:lvl7pPr marL="914400" algn="l" rtl="0" eaLnBrk="1" fontAlgn="base" hangingPunct="1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accent1"/>
                </a:solidFill>
                <a:latin typeface="Arial Black" pitchFamily="34" charset="0"/>
              </a:defRPr>
            </a:lvl7pPr>
            <a:lvl8pPr marL="1371600" algn="l" rtl="0" eaLnBrk="1" fontAlgn="base" hangingPunct="1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accent1"/>
                </a:solidFill>
                <a:latin typeface="Arial Black" pitchFamily="34" charset="0"/>
              </a:defRPr>
            </a:lvl8pPr>
            <a:lvl9pPr marL="1828800" algn="l" rtl="0" eaLnBrk="1" fontAlgn="base" hangingPunct="1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accent1"/>
                </a:solidFill>
                <a:latin typeface="Arial Black" pitchFamily="34" charset="0"/>
              </a:defRPr>
            </a:lvl9pPr>
          </a:lstStyle>
          <a:p>
            <a:r>
              <a:rPr lang="en-US" dirty="0" smtClean="0">
                <a:solidFill>
                  <a:schemeClr val="bg1"/>
                </a:solidFill>
              </a:rPr>
              <a:t>Inside-&gt;Out</a:t>
            </a:r>
            <a:endParaRPr lang="en-US" dirty="0" smtClean="0"/>
          </a:p>
        </p:txBody>
      </p:sp>
      <p:sp>
        <p:nvSpPr>
          <p:cNvPr id="73" name="Rounded Rectangle 16"/>
          <p:cNvSpPr>
            <a:spLocks noChangeArrowheads="1"/>
          </p:cNvSpPr>
          <p:nvPr/>
        </p:nvSpPr>
        <p:spPr bwMode="auto">
          <a:xfrm>
            <a:off x="1087438" y="1195918"/>
            <a:ext cx="6061075" cy="5170246"/>
          </a:xfrm>
          <a:prstGeom prst="roundRect">
            <a:avLst>
              <a:gd name="adj" fmla="val 3583"/>
            </a:avLst>
          </a:prstGeom>
          <a:solidFill>
            <a:srgbClr val="FFFFFF"/>
          </a:solidFill>
          <a:ln w="25400" algn="ctr">
            <a:solidFill>
              <a:srgbClr val="0085C3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de-DE" sz="1600">
              <a:solidFill>
                <a:srgbClr val="444444"/>
              </a:solidFill>
              <a:latin typeface="Museo Sans For Dell" pitchFamily="2" charset="0"/>
            </a:endParaRPr>
          </a:p>
        </p:txBody>
      </p:sp>
      <p:sp>
        <p:nvSpPr>
          <p:cNvPr id="74" name="Content Placeholder 5"/>
          <p:cNvSpPr txBox="1">
            <a:spLocks/>
          </p:cNvSpPr>
          <p:nvPr/>
        </p:nvSpPr>
        <p:spPr bwMode="auto">
          <a:xfrm>
            <a:off x="282575" y="1623485"/>
            <a:ext cx="1346200" cy="1168400"/>
          </a:xfrm>
          <a:prstGeom prst="roundRect">
            <a:avLst>
              <a:gd name="adj" fmla="val 6175"/>
            </a:avLst>
          </a:prstGeom>
          <a:solidFill>
            <a:srgbClr val="0085C3"/>
          </a:solidFill>
          <a:ln w="25400">
            <a:solidFill>
              <a:srgbClr val="0085C3"/>
            </a:solidFill>
            <a:miter lim="800000"/>
            <a:headEnd/>
            <a:tailEnd/>
          </a:ln>
        </p:spPr>
        <p:txBody>
          <a:bodyPr tIns="91440" bIns="91440" anchor="ctr"/>
          <a:lstStyle/>
          <a:p>
            <a:pPr marL="0" lvl="1" fontAlgn="auto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rgbClr val="0085C3"/>
              </a:buClr>
              <a:buFont typeface="Arial" pitchFamily="34" charset="0"/>
              <a:buNone/>
              <a:defRPr/>
            </a:pPr>
            <a:r>
              <a:rPr lang="en-US" sz="1400" kern="0" dirty="0" smtClean="0">
                <a:solidFill>
                  <a:srgbClr val="FFFFFF"/>
                </a:solidFill>
                <a:latin typeface="+mn-lt"/>
                <a:ea typeface="Museo Sans For Dell" pitchFamily="2" charset="0"/>
                <a:cs typeface="+mn-cs"/>
              </a:rPr>
              <a:t>Next Generation Firewalls</a:t>
            </a:r>
            <a:endParaRPr lang="en-US" sz="1400" kern="0" dirty="0">
              <a:solidFill>
                <a:srgbClr val="FFFFFF"/>
              </a:solidFill>
              <a:latin typeface="+mn-lt"/>
              <a:ea typeface="Museo Sans For Dell" pitchFamily="2" charset="0"/>
              <a:cs typeface="+mn-cs"/>
            </a:endParaRPr>
          </a:p>
        </p:txBody>
      </p:sp>
      <p:pic>
        <p:nvPicPr>
          <p:cNvPr id="7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485" y="1221061"/>
            <a:ext cx="775590" cy="563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TextBox 48"/>
          <p:cNvSpPr txBox="1">
            <a:spLocks noChangeArrowheads="1"/>
          </p:cNvSpPr>
          <p:nvPr/>
        </p:nvSpPr>
        <p:spPr bwMode="auto">
          <a:xfrm>
            <a:off x="1251444" y="1777858"/>
            <a:ext cx="1638300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900" dirty="0">
                <a:solidFill>
                  <a:schemeClr val="bg1"/>
                </a:solidFill>
                <a:latin typeface="+mj-lt"/>
                <a:cs typeface="Arial" charset="0"/>
              </a:rPr>
              <a:t>TZ 215/W</a:t>
            </a:r>
          </a:p>
          <a:p>
            <a:pPr algn="ctr">
              <a:defRPr/>
            </a:pPr>
            <a:r>
              <a:rPr lang="en-US" sz="900" dirty="0">
                <a:solidFill>
                  <a:schemeClr val="bg1"/>
                </a:solidFill>
                <a:latin typeface="+mj-lt"/>
                <a:cs typeface="Arial" charset="0"/>
              </a:rPr>
              <a:t>TZ 205/W</a:t>
            </a:r>
          </a:p>
          <a:p>
            <a:pPr algn="ctr">
              <a:defRPr/>
            </a:pPr>
            <a:r>
              <a:rPr lang="en-US" sz="900" dirty="0">
                <a:solidFill>
                  <a:schemeClr val="bg1"/>
                </a:solidFill>
                <a:latin typeface="+mj-lt"/>
                <a:cs typeface="Arial" charset="0"/>
              </a:rPr>
              <a:t>TZ 105/W</a:t>
            </a:r>
          </a:p>
        </p:txBody>
      </p:sp>
      <p:pic>
        <p:nvPicPr>
          <p:cNvPr id="29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9756" y="1458091"/>
            <a:ext cx="560820" cy="317263"/>
          </a:xfrm>
          <a:prstGeom prst="rect">
            <a:avLst/>
          </a:prstGeom>
        </p:spPr>
      </p:pic>
      <p:pic>
        <p:nvPicPr>
          <p:cNvPr id="30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28" t="8252" r="8826" b="9112"/>
          <a:stretch/>
        </p:blipFill>
        <p:spPr>
          <a:xfrm>
            <a:off x="2860015" y="1221061"/>
            <a:ext cx="380302" cy="255026"/>
          </a:xfrm>
          <a:prstGeom prst="rect">
            <a:avLst/>
          </a:prstGeom>
        </p:spPr>
      </p:pic>
      <p:pic>
        <p:nvPicPr>
          <p:cNvPr id="3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4106" y="1473084"/>
            <a:ext cx="779463" cy="217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" name="TextBox 48"/>
          <p:cNvSpPr txBox="1">
            <a:spLocks noChangeArrowheads="1"/>
          </p:cNvSpPr>
          <p:nvPr/>
        </p:nvSpPr>
        <p:spPr bwMode="auto">
          <a:xfrm>
            <a:off x="2410403" y="1716302"/>
            <a:ext cx="12795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900" dirty="0">
                <a:solidFill>
                  <a:schemeClr val="bg1"/>
                </a:solidFill>
                <a:latin typeface="+mj-lt"/>
                <a:cs typeface="Arial" charset="0"/>
              </a:rPr>
              <a:t>NSA 4600</a:t>
            </a:r>
          </a:p>
          <a:p>
            <a:pPr algn="ctr">
              <a:defRPr/>
            </a:pPr>
            <a:r>
              <a:rPr lang="en-US" sz="900" dirty="0">
                <a:solidFill>
                  <a:schemeClr val="bg1"/>
                </a:solidFill>
                <a:latin typeface="+mj-lt"/>
                <a:cs typeface="Arial" charset="0"/>
              </a:rPr>
              <a:t>NSA 3600</a:t>
            </a:r>
          </a:p>
          <a:p>
            <a:pPr algn="ctr">
              <a:defRPr/>
            </a:pPr>
            <a:r>
              <a:rPr lang="en-US" sz="900" dirty="0">
                <a:solidFill>
                  <a:schemeClr val="bg1"/>
                </a:solidFill>
                <a:latin typeface="+mj-lt"/>
                <a:cs typeface="Arial" charset="0"/>
              </a:rPr>
              <a:t>NSA </a:t>
            </a:r>
            <a:r>
              <a:rPr lang="en-US" sz="900" dirty="0" smtClean="0">
                <a:solidFill>
                  <a:schemeClr val="bg1"/>
                </a:solidFill>
                <a:latin typeface="+mj-lt"/>
                <a:cs typeface="Arial" charset="0"/>
              </a:rPr>
              <a:t>2600 </a:t>
            </a:r>
            <a:endParaRPr lang="en-US" sz="900" dirty="0">
              <a:solidFill>
                <a:schemeClr val="bg1"/>
              </a:solidFill>
              <a:latin typeface="+mj-lt"/>
              <a:cs typeface="Arial" charset="0"/>
            </a:endParaRPr>
          </a:p>
          <a:p>
            <a:pPr algn="ctr">
              <a:defRPr/>
            </a:pPr>
            <a:r>
              <a:rPr lang="en-US" sz="900" dirty="0">
                <a:solidFill>
                  <a:schemeClr val="bg1"/>
                </a:solidFill>
                <a:latin typeface="+mj-lt"/>
                <a:cs typeface="Arial" charset="0"/>
              </a:rPr>
              <a:t>NSA 220/250M</a:t>
            </a:r>
          </a:p>
        </p:txBody>
      </p:sp>
      <p:pic>
        <p:nvPicPr>
          <p:cNvPr id="36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4251" y="1431350"/>
            <a:ext cx="697706" cy="25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" name="Picture 57" descr="E10800_Front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5715" y="1377963"/>
            <a:ext cx="789027" cy="31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TextBox 48"/>
          <p:cNvSpPr txBox="1">
            <a:spLocks noChangeArrowheads="1"/>
          </p:cNvSpPr>
          <p:nvPr/>
        </p:nvSpPr>
        <p:spPr bwMode="auto">
          <a:xfrm>
            <a:off x="3394074" y="1766142"/>
            <a:ext cx="12795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900" dirty="0">
                <a:solidFill>
                  <a:schemeClr val="bg1"/>
                </a:solidFill>
                <a:latin typeface="+mj-lt"/>
                <a:cs typeface="Arial" charset="0"/>
              </a:rPr>
              <a:t>NSA 6600</a:t>
            </a:r>
          </a:p>
          <a:p>
            <a:pPr algn="ctr">
              <a:defRPr/>
            </a:pPr>
            <a:r>
              <a:rPr lang="en-US" sz="900" dirty="0">
                <a:solidFill>
                  <a:schemeClr val="bg1"/>
                </a:solidFill>
                <a:latin typeface="+mj-lt"/>
                <a:cs typeface="Arial" charset="0"/>
              </a:rPr>
              <a:t>NSA 5600</a:t>
            </a:r>
          </a:p>
        </p:txBody>
      </p:sp>
      <p:sp>
        <p:nvSpPr>
          <p:cNvPr id="2" name="Rechteck 1"/>
          <p:cNvSpPr/>
          <p:nvPr/>
        </p:nvSpPr>
        <p:spPr>
          <a:xfrm>
            <a:off x="4520804" y="1711757"/>
            <a:ext cx="119459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900" dirty="0" err="1">
                <a:solidFill>
                  <a:schemeClr val="bg1"/>
                </a:solidFill>
                <a:latin typeface="+mj-lt"/>
                <a:cs typeface="Arial" charset="0"/>
              </a:rPr>
              <a:t>SuperMassive</a:t>
            </a:r>
            <a:r>
              <a:rPr lang="en-US" sz="900" dirty="0">
                <a:solidFill>
                  <a:schemeClr val="bg1"/>
                </a:solidFill>
                <a:latin typeface="+mj-lt"/>
                <a:cs typeface="Arial" charset="0"/>
              </a:rPr>
              <a:t> 9600</a:t>
            </a:r>
          </a:p>
          <a:p>
            <a:pPr algn="ctr">
              <a:defRPr/>
            </a:pPr>
            <a:r>
              <a:rPr lang="en-US" sz="900" dirty="0" err="1">
                <a:solidFill>
                  <a:schemeClr val="bg1"/>
                </a:solidFill>
                <a:latin typeface="+mj-lt"/>
                <a:cs typeface="Arial" charset="0"/>
              </a:rPr>
              <a:t>SuperMassive</a:t>
            </a:r>
            <a:r>
              <a:rPr lang="en-US" sz="900" dirty="0">
                <a:solidFill>
                  <a:schemeClr val="bg1"/>
                </a:solidFill>
                <a:latin typeface="+mj-lt"/>
                <a:cs typeface="Arial" charset="0"/>
              </a:rPr>
              <a:t> 9400</a:t>
            </a:r>
          </a:p>
          <a:p>
            <a:pPr algn="ctr">
              <a:defRPr/>
            </a:pPr>
            <a:r>
              <a:rPr lang="en-US" sz="900" dirty="0" err="1">
                <a:solidFill>
                  <a:schemeClr val="bg1"/>
                </a:solidFill>
                <a:latin typeface="+mj-lt"/>
                <a:cs typeface="Arial" charset="0"/>
              </a:rPr>
              <a:t>SuperMassive</a:t>
            </a:r>
            <a:r>
              <a:rPr lang="en-US" sz="900" dirty="0">
                <a:solidFill>
                  <a:schemeClr val="bg1"/>
                </a:solidFill>
                <a:latin typeface="+mj-lt"/>
                <a:cs typeface="Arial" charset="0"/>
              </a:rPr>
              <a:t> 9200</a:t>
            </a:r>
          </a:p>
        </p:txBody>
      </p:sp>
      <p:sp>
        <p:nvSpPr>
          <p:cNvPr id="40" name="TextBox 48"/>
          <p:cNvSpPr txBox="1">
            <a:spLocks noChangeArrowheads="1"/>
          </p:cNvSpPr>
          <p:nvPr/>
        </p:nvSpPr>
        <p:spPr bwMode="auto">
          <a:xfrm>
            <a:off x="5491957" y="1781006"/>
            <a:ext cx="1625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900" dirty="0">
                <a:solidFill>
                  <a:schemeClr val="bg1"/>
                </a:solidFill>
                <a:latin typeface="+mj-lt"/>
                <a:cs typeface="Arial" charset="0"/>
              </a:rPr>
              <a:t>SuperMassive E10800</a:t>
            </a:r>
          </a:p>
          <a:p>
            <a:pPr algn="ctr">
              <a:defRPr/>
            </a:pPr>
            <a:r>
              <a:rPr lang="en-US" sz="900" dirty="0">
                <a:solidFill>
                  <a:schemeClr val="bg1"/>
                </a:solidFill>
                <a:latin typeface="+mj-lt"/>
                <a:cs typeface="Arial" charset="0"/>
              </a:rPr>
              <a:t>SuperMassive </a:t>
            </a:r>
            <a:r>
              <a:rPr lang="en-US" sz="900" dirty="0" smtClean="0">
                <a:solidFill>
                  <a:schemeClr val="bg1"/>
                </a:solidFill>
                <a:latin typeface="+mj-lt"/>
                <a:cs typeface="Arial" charset="0"/>
              </a:rPr>
              <a:t>E10400</a:t>
            </a:r>
            <a:endParaRPr lang="en-US" sz="900" dirty="0">
              <a:solidFill>
                <a:schemeClr val="bg1"/>
              </a:solidFill>
              <a:latin typeface="+mj-lt"/>
              <a:cs typeface="Arial" charset="0"/>
            </a:endParaRPr>
          </a:p>
        </p:txBody>
      </p:sp>
      <p:sp>
        <p:nvSpPr>
          <p:cNvPr id="84" name="Textfeld 83"/>
          <p:cNvSpPr txBox="1"/>
          <p:nvPr/>
        </p:nvSpPr>
        <p:spPr>
          <a:xfrm>
            <a:off x="1750524" y="2526045"/>
            <a:ext cx="5367033" cy="196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Wingdings" pitchFamily="2" charset="2"/>
              <a:buChar char="ü"/>
            </a:pPr>
            <a:r>
              <a:rPr lang="de-DE" sz="1200" dirty="0" smtClean="0">
                <a:latin typeface="+mn-lt"/>
              </a:rPr>
              <a:t>Stateful Firewall</a:t>
            </a: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Wingdings" pitchFamily="2" charset="2"/>
              <a:buChar char="ü"/>
            </a:pPr>
            <a:r>
              <a:rPr lang="de-DE" sz="1200" dirty="0" smtClean="0">
                <a:latin typeface="+mn-lt"/>
              </a:rPr>
              <a:t>„Proxy“ / </a:t>
            </a:r>
            <a:r>
              <a:rPr lang="de-DE" sz="1200" dirty="0" err="1" smtClean="0">
                <a:latin typeface="+mn-lt"/>
              </a:rPr>
              <a:t>WebProxy</a:t>
            </a:r>
            <a:r>
              <a:rPr lang="de-DE" sz="1200" dirty="0" smtClean="0">
                <a:latin typeface="+mn-lt"/>
              </a:rPr>
              <a:t> </a:t>
            </a: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Wingdings" pitchFamily="2" charset="2"/>
              <a:buChar char="ü"/>
            </a:pPr>
            <a:r>
              <a:rPr lang="de-DE" sz="1200" dirty="0" smtClean="0">
                <a:latin typeface="+mn-lt"/>
              </a:rPr>
              <a:t>Content </a:t>
            </a:r>
            <a:r>
              <a:rPr lang="de-DE" sz="1200" dirty="0" err="1" smtClean="0">
                <a:latin typeface="+mn-lt"/>
              </a:rPr>
              <a:t>Filtering</a:t>
            </a:r>
            <a:r>
              <a:rPr lang="de-DE" sz="1200" dirty="0" smtClean="0">
                <a:latin typeface="+mn-lt"/>
              </a:rPr>
              <a:t> (URL Filter)</a:t>
            </a: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Wingdings" pitchFamily="2" charset="2"/>
              <a:buChar char="ü"/>
            </a:pPr>
            <a:r>
              <a:rPr lang="de-DE" sz="1200" dirty="0" smtClean="0">
                <a:latin typeface="+mn-lt"/>
              </a:rPr>
              <a:t>Anti-Malware (</a:t>
            </a:r>
            <a:r>
              <a:rPr lang="de-DE" sz="1200" dirty="0" err="1" smtClean="0">
                <a:latin typeface="+mn-lt"/>
              </a:rPr>
              <a:t>AntiVirus</a:t>
            </a:r>
            <a:r>
              <a:rPr lang="de-DE" sz="1200" dirty="0" smtClean="0">
                <a:latin typeface="+mn-lt"/>
              </a:rPr>
              <a:t>, </a:t>
            </a:r>
            <a:r>
              <a:rPr lang="de-DE" sz="1200" dirty="0" err="1" smtClean="0">
                <a:latin typeface="+mn-lt"/>
              </a:rPr>
              <a:t>AntiSpy</a:t>
            </a:r>
            <a:r>
              <a:rPr lang="de-DE" sz="1200" dirty="0" smtClean="0">
                <a:latin typeface="+mn-lt"/>
              </a:rPr>
              <a:t>, IDS/IPS)</a:t>
            </a: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Wingdings" pitchFamily="2" charset="2"/>
              <a:buChar char="ü"/>
            </a:pPr>
            <a:r>
              <a:rPr lang="de-DE" sz="1200" dirty="0" smtClean="0">
                <a:latin typeface="+mn-lt"/>
              </a:rPr>
              <a:t>Site-</a:t>
            </a:r>
            <a:r>
              <a:rPr lang="de-DE" sz="1200" dirty="0" err="1" smtClean="0">
                <a:latin typeface="+mn-lt"/>
              </a:rPr>
              <a:t>to</a:t>
            </a:r>
            <a:r>
              <a:rPr lang="de-DE" sz="1200" dirty="0" smtClean="0">
                <a:latin typeface="+mn-lt"/>
              </a:rPr>
              <a:t>-site VPN</a:t>
            </a: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Wingdings" pitchFamily="2" charset="2"/>
              <a:buChar char="ü"/>
            </a:pPr>
            <a:r>
              <a:rPr lang="de-DE" sz="1200" dirty="0" smtClean="0">
                <a:latin typeface="+mn-lt"/>
              </a:rPr>
              <a:t>Remote Access (VPN </a:t>
            </a:r>
            <a:r>
              <a:rPr lang="de-DE" sz="1200" dirty="0" err="1" smtClean="0">
                <a:latin typeface="+mn-lt"/>
              </a:rPr>
              <a:t>Client+“einfaches</a:t>
            </a:r>
            <a:r>
              <a:rPr lang="de-DE" sz="1200" dirty="0" smtClean="0">
                <a:latin typeface="+mn-lt"/>
              </a:rPr>
              <a:t> Portal“)</a:t>
            </a: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Wingdings" pitchFamily="2" charset="2"/>
              <a:buChar char="ü"/>
            </a:pPr>
            <a:r>
              <a:rPr lang="de-DE" sz="1200" dirty="0" smtClean="0">
                <a:latin typeface="+mn-lt"/>
              </a:rPr>
              <a:t>User </a:t>
            </a:r>
            <a:r>
              <a:rPr lang="de-DE" sz="1200" dirty="0" err="1" smtClean="0">
                <a:latin typeface="+mn-lt"/>
              </a:rPr>
              <a:t>based</a:t>
            </a:r>
            <a:r>
              <a:rPr lang="de-DE" sz="1200" dirty="0" smtClean="0">
                <a:latin typeface="+mn-lt"/>
              </a:rPr>
              <a:t> </a:t>
            </a:r>
            <a:r>
              <a:rPr lang="de-DE" sz="1200" dirty="0" err="1" smtClean="0">
                <a:latin typeface="+mn-lt"/>
              </a:rPr>
              <a:t>policies</a:t>
            </a:r>
            <a:endParaRPr lang="de-DE" sz="1200" dirty="0" smtClean="0">
              <a:latin typeface="+mn-lt"/>
            </a:endParaRP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  <a:buFont typeface="Wingdings" pitchFamily="2" charset="2"/>
              <a:buChar char="ü"/>
            </a:pPr>
            <a:r>
              <a:rPr lang="de-DE" sz="1200" dirty="0" smtClean="0">
                <a:latin typeface="+mn-lt"/>
              </a:rPr>
              <a:t>Transparent </a:t>
            </a:r>
            <a:r>
              <a:rPr lang="de-DE" sz="1200" dirty="0" err="1" smtClean="0">
                <a:latin typeface="+mn-lt"/>
              </a:rPr>
              <a:t>user</a:t>
            </a:r>
            <a:r>
              <a:rPr lang="de-DE" sz="1200" dirty="0" smtClean="0">
                <a:latin typeface="+mn-lt"/>
              </a:rPr>
              <a:t> </a:t>
            </a:r>
            <a:r>
              <a:rPr lang="de-DE" sz="1200" dirty="0" err="1" smtClean="0">
                <a:latin typeface="+mn-lt"/>
              </a:rPr>
              <a:t>authentication</a:t>
            </a:r>
            <a:r>
              <a:rPr lang="de-DE" sz="1200" dirty="0" smtClean="0">
                <a:latin typeface="+mn-lt"/>
              </a:rPr>
              <a:t> </a:t>
            </a:r>
            <a:r>
              <a:rPr lang="de-DE" sz="1200" dirty="0" err="1" smtClean="0">
                <a:latin typeface="+mn-lt"/>
              </a:rPr>
              <a:t>and</a:t>
            </a:r>
            <a:r>
              <a:rPr lang="de-DE" sz="1200" dirty="0" smtClean="0">
                <a:latin typeface="+mn-lt"/>
              </a:rPr>
              <a:t> </a:t>
            </a:r>
            <a:r>
              <a:rPr lang="de-DE" sz="1200" dirty="0" err="1" smtClean="0">
                <a:latin typeface="+mn-lt"/>
              </a:rPr>
              <a:t>policy</a:t>
            </a:r>
            <a:r>
              <a:rPr lang="de-DE" sz="1200" dirty="0" smtClean="0">
                <a:latin typeface="+mn-lt"/>
              </a:rPr>
              <a:t> </a:t>
            </a:r>
            <a:r>
              <a:rPr lang="de-DE" sz="1200" dirty="0" err="1" smtClean="0">
                <a:latin typeface="+mn-lt"/>
              </a:rPr>
              <a:t>enforcement</a:t>
            </a:r>
            <a:endParaRPr lang="de-DE" sz="1200" dirty="0" smtClean="0">
              <a:latin typeface="+mn-lt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1998833" y="4456584"/>
            <a:ext cx="534953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Clr>
                <a:schemeClr val="accent2"/>
              </a:buClr>
              <a:buFont typeface="Museo For Dell" pitchFamily="2" charset="0"/>
              <a:buChar char="+"/>
            </a:pPr>
            <a:r>
              <a:rPr lang="en-US" sz="1200" dirty="0" smtClean="0">
                <a:latin typeface="+mj-lt"/>
              </a:rPr>
              <a:t>Full </a:t>
            </a:r>
            <a:r>
              <a:rPr lang="en-US" sz="1200" dirty="0">
                <a:latin typeface="+mj-lt"/>
              </a:rPr>
              <a:t>layer7 application identification and control</a:t>
            </a:r>
          </a:p>
          <a:p>
            <a:pPr marL="171450" indent="-171450">
              <a:buClr>
                <a:schemeClr val="accent2"/>
              </a:buClr>
              <a:buFont typeface="Museo For Dell" pitchFamily="2" charset="0"/>
              <a:buChar char="+"/>
            </a:pPr>
            <a:r>
              <a:rPr lang="de-DE" sz="1200" dirty="0" smtClean="0">
                <a:latin typeface="+mj-lt"/>
              </a:rPr>
              <a:t>Real-time </a:t>
            </a:r>
            <a:r>
              <a:rPr lang="de-DE" sz="1200" dirty="0" err="1">
                <a:latin typeface="+mj-lt"/>
              </a:rPr>
              <a:t>monitoring</a:t>
            </a:r>
            <a:r>
              <a:rPr lang="de-DE" sz="1200" dirty="0">
                <a:latin typeface="+mj-lt"/>
              </a:rPr>
              <a:t> </a:t>
            </a:r>
            <a:r>
              <a:rPr lang="de-DE" sz="1200" dirty="0" err="1">
                <a:latin typeface="+mj-lt"/>
              </a:rPr>
              <a:t>and</a:t>
            </a:r>
            <a:r>
              <a:rPr lang="de-DE" sz="1200" dirty="0">
                <a:latin typeface="+mj-lt"/>
              </a:rPr>
              <a:t> </a:t>
            </a:r>
            <a:r>
              <a:rPr lang="de-DE" sz="1200" dirty="0" err="1">
                <a:latin typeface="+mj-lt"/>
              </a:rPr>
              <a:t>visualisation</a:t>
            </a:r>
            <a:endParaRPr lang="de-DE" sz="1200" dirty="0">
              <a:latin typeface="+mj-lt"/>
            </a:endParaRPr>
          </a:p>
          <a:p>
            <a:pPr marL="171450" indent="-171450">
              <a:buClr>
                <a:schemeClr val="accent2"/>
              </a:buClr>
              <a:buFont typeface="Museo For Dell" pitchFamily="2" charset="0"/>
              <a:buChar char="+"/>
            </a:pPr>
            <a:r>
              <a:rPr lang="de-DE" sz="1200" dirty="0" smtClean="0">
                <a:latin typeface="+mj-lt"/>
              </a:rPr>
              <a:t>IPS/IDS</a:t>
            </a:r>
            <a:endParaRPr lang="de-DE" sz="1200" dirty="0">
              <a:latin typeface="+mj-lt"/>
            </a:endParaRPr>
          </a:p>
          <a:p>
            <a:pPr marL="171450" indent="-171450">
              <a:buClr>
                <a:schemeClr val="accent2"/>
              </a:buClr>
              <a:buFont typeface="Museo For Dell" pitchFamily="2" charset="0"/>
              <a:buChar char="+"/>
            </a:pPr>
            <a:r>
              <a:rPr lang="de-DE" sz="1200" dirty="0" smtClean="0">
                <a:latin typeface="+mj-lt"/>
              </a:rPr>
              <a:t>WAN </a:t>
            </a:r>
            <a:r>
              <a:rPr lang="de-DE" sz="1200" dirty="0" err="1" smtClean="0">
                <a:latin typeface="+mj-lt"/>
              </a:rPr>
              <a:t>acceleration</a:t>
            </a:r>
            <a:r>
              <a:rPr lang="de-DE" sz="1200" dirty="0" smtClean="0">
                <a:latin typeface="+mj-lt"/>
              </a:rPr>
              <a:t> (</a:t>
            </a:r>
            <a:r>
              <a:rPr lang="de-DE" sz="1200" dirty="0" err="1" smtClean="0">
                <a:latin typeface="+mj-lt"/>
              </a:rPr>
              <a:t>dedicated</a:t>
            </a:r>
            <a:r>
              <a:rPr lang="de-DE" sz="1200" dirty="0" smtClean="0">
                <a:latin typeface="+mj-lt"/>
              </a:rPr>
              <a:t> </a:t>
            </a:r>
            <a:r>
              <a:rPr lang="de-DE" sz="1200" dirty="0" err="1" smtClean="0">
                <a:latin typeface="+mj-lt"/>
              </a:rPr>
              <a:t>appliance</a:t>
            </a:r>
            <a:r>
              <a:rPr lang="de-DE" sz="1200" dirty="0" smtClean="0">
                <a:latin typeface="+mj-lt"/>
              </a:rPr>
              <a:t>)</a:t>
            </a:r>
            <a:endParaRPr lang="de-DE" sz="1200" dirty="0">
              <a:latin typeface="+mj-lt"/>
            </a:endParaRPr>
          </a:p>
          <a:p>
            <a:pPr marL="171450" indent="-171450">
              <a:buClr>
                <a:schemeClr val="accent2"/>
              </a:buClr>
              <a:buFont typeface="Museo For Dell" pitchFamily="2" charset="0"/>
              <a:buChar char="+"/>
            </a:pPr>
            <a:r>
              <a:rPr lang="de-DE" sz="1200" dirty="0" smtClean="0">
                <a:latin typeface="+mj-lt"/>
              </a:rPr>
              <a:t>Wireless </a:t>
            </a:r>
            <a:r>
              <a:rPr lang="de-DE" sz="1200" dirty="0" err="1">
                <a:latin typeface="+mj-lt"/>
              </a:rPr>
              <a:t>access</a:t>
            </a:r>
            <a:r>
              <a:rPr lang="de-DE" sz="1200" dirty="0">
                <a:latin typeface="+mj-lt"/>
              </a:rPr>
              <a:t> </a:t>
            </a:r>
            <a:r>
              <a:rPr lang="de-DE" sz="1200" dirty="0" err="1">
                <a:latin typeface="+mj-lt"/>
              </a:rPr>
              <a:t>and</a:t>
            </a:r>
            <a:r>
              <a:rPr lang="de-DE" sz="1200" dirty="0">
                <a:latin typeface="+mj-lt"/>
              </a:rPr>
              <a:t> </a:t>
            </a:r>
            <a:r>
              <a:rPr lang="de-DE" sz="1200" dirty="0" err="1" smtClean="0">
                <a:latin typeface="+mj-lt"/>
              </a:rPr>
              <a:t>control</a:t>
            </a:r>
            <a:r>
              <a:rPr lang="de-DE" sz="1200" dirty="0" smtClean="0">
                <a:latin typeface="+mj-lt"/>
              </a:rPr>
              <a:t> (</a:t>
            </a:r>
            <a:r>
              <a:rPr lang="de-DE" sz="1200" dirty="0" err="1" smtClean="0">
                <a:latin typeface="+mj-lt"/>
              </a:rPr>
              <a:t>firewall</a:t>
            </a:r>
            <a:r>
              <a:rPr lang="de-DE" sz="1200" dirty="0" smtClean="0">
                <a:latin typeface="+mj-lt"/>
              </a:rPr>
              <a:t> </a:t>
            </a:r>
            <a:r>
              <a:rPr lang="de-DE" sz="1200" dirty="0" err="1" smtClean="0">
                <a:latin typeface="+mj-lt"/>
              </a:rPr>
              <a:t>acts</a:t>
            </a:r>
            <a:r>
              <a:rPr lang="de-DE" sz="1200" dirty="0" smtClean="0">
                <a:latin typeface="+mj-lt"/>
              </a:rPr>
              <a:t> </a:t>
            </a:r>
            <a:r>
              <a:rPr lang="de-DE" sz="1200" dirty="0" err="1" smtClean="0">
                <a:latin typeface="+mj-lt"/>
              </a:rPr>
              <a:t>as</a:t>
            </a:r>
            <a:r>
              <a:rPr lang="de-DE" sz="1200" dirty="0" smtClean="0">
                <a:latin typeface="+mj-lt"/>
              </a:rPr>
              <a:t> a WLAN </a:t>
            </a:r>
            <a:r>
              <a:rPr lang="de-DE" sz="1200" dirty="0" err="1" smtClean="0">
                <a:latin typeface="+mj-lt"/>
              </a:rPr>
              <a:t>controller</a:t>
            </a:r>
            <a:r>
              <a:rPr lang="de-DE" sz="1200" dirty="0" smtClean="0">
                <a:latin typeface="+mj-lt"/>
              </a:rPr>
              <a:t>)</a:t>
            </a:r>
            <a:endParaRPr lang="de-DE" sz="1200" dirty="0">
              <a:latin typeface="+mj-lt"/>
            </a:endParaRPr>
          </a:p>
          <a:p>
            <a:pPr marL="171450" indent="-171450">
              <a:buClr>
                <a:schemeClr val="accent2"/>
              </a:buClr>
              <a:buFont typeface="Museo For Dell" pitchFamily="2" charset="0"/>
              <a:buChar char="+"/>
            </a:pPr>
            <a:r>
              <a:rPr lang="de-DE" sz="1200" dirty="0" smtClean="0">
                <a:latin typeface="+mj-lt"/>
              </a:rPr>
              <a:t>SSL </a:t>
            </a:r>
            <a:r>
              <a:rPr lang="de-DE" sz="1200" dirty="0" err="1">
                <a:latin typeface="+mj-lt"/>
              </a:rPr>
              <a:t>traffic</a:t>
            </a:r>
            <a:r>
              <a:rPr lang="de-DE" sz="1200" dirty="0">
                <a:latin typeface="+mj-lt"/>
              </a:rPr>
              <a:t> </a:t>
            </a:r>
            <a:r>
              <a:rPr lang="de-DE" sz="1200" dirty="0" err="1">
                <a:latin typeface="+mj-lt"/>
              </a:rPr>
              <a:t>inspection</a:t>
            </a:r>
            <a:endParaRPr lang="de-DE" sz="1200" dirty="0">
              <a:latin typeface="+mj-lt"/>
            </a:endParaRPr>
          </a:p>
          <a:p>
            <a:pPr marL="171450" indent="-171450">
              <a:buClr>
                <a:schemeClr val="accent2"/>
              </a:buClr>
              <a:buFont typeface="Museo For Dell" pitchFamily="2" charset="0"/>
              <a:buChar char="+"/>
            </a:pPr>
            <a:r>
              <a:rPr lang="en-US" sz="1200" dirty="0" smtClean="0">
                <a:latin typeface="+mj-lt"/>
              </a:rPr>
              <a:t>ISP </a:t>
            </a:r>
            <a:r>
              <a:rPr lang="en-US" sz="1200" dirty="0">
                <a:latin typeface="+mj-lt"/>
              </a:rPr>
              <a:t>redundancy and load balancing</a:t>
            </a:r>
          </a:p>
          <a:p>
            <a:pPr marL="171450" indent="-171450">
              <a:buClr>
                <a:schemeClr val="accent2"/>
              </a:buClr>
              <a:buFont typeface="Museo For Dell" pitchFamily="2" charset="0"/>
              <a:buChar char="+"/>
            </a:pPr>
            <a:r>
              <a:rPr lang="en-US" sz="1200" dirty="0" smtClean="0">
                <a:latin typeface="+mj-lt"/>
              </a:rPr>
              <a:t>Cross-platform </a:t>
            </a:r>
            <a:r>
              <a:rPr lang="en-US" sz="1200" dirty="0" err="1">
                <a:latin typeface="+mj-lt"/>
              </a:rPr>
              <a:t>IPSec</a:t>
            </a:r>
            <a:r>
              <a:rPr lang="en-US" sz="1200" dirty="0">
                <a:latin typeface="+mj-lt"/>
              </a:rPr>
              <a:t> and SSL VPN </a:t>
            </a:r>
            <a:r>
              <a:rPr lang="en-US" sz="1200" dirty="0" smtClean="0">
                <a:latin typeface="+mj-lt"/>
              </a:rPr>
              <a:t>clients</a:t>
            </a:r>
          </a:p>
          <a:p>
            <a:pPr marL="171450" indent="-171450">
              <a:buClr>
                <a:schemeClr val="accent2"/>
              </a:buClr>
              <a:buFont typeface="Museo For Dell" pitchFamily="2" charset="0"/>
              <a:buChar char="+"/>
            </a:pPr>
            <a:r>
              <a:rPr lang="en-US" sz="1200" dirty="0" smtClean="0">
                <a:latin typeface="+mj-lt"/>
              </a:rPr>
              <a:t>And much more….</a:t>
            </a:r>
            <a:endParaRPr lang="de-DE" sz="1200" dirty="0" err="1" smtClean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14324812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ll_4x3_Template">
  <a:themeElements>
    <a:clrScheme name="Dell 2010">
      <a:dk1>
        <a:srgbClr val="000000"/>
      </a:dk1>
      <a:lt1>
        <a:srgbClr val="444444"/>
      </a:lt1>
      <a:dk2>
        <a:srgbClr val="0085C3"/>
      </a:dk2>
      <a:lt2>
        <a:srgbClr val="FFFFFF"/>
      </a:lt2>
      <a:accent1>
        <a:srgbClr val="0085C3"/>
      </a:accent1>
      <a:accent2>
        <a:srgbClr val="7AB800"/>
      </a:accent2>
      <a:accent3>
        <a:srgbClr val="F2AF00"/>
      </a:accent3>
      <a:accent4>
        <a:srgbClr val="DC5034"/>
      </a:accent4>
      <a:accent5>
        <a:srgbClr val="5482AB"/>
      </a:accent5>
      <a:accent6>
        <a:srgbClr val="6E2585"/>
      </a:accent6>
      <a:hlink>
        <a:srgbClr val="009BBB"/>
      </a:hlink>
      <a:folHlink>
        <a:srgbClr val="6E2585"/>
      </a:folHlink>
    </a:clrScheme>
    <a:fontScheme name="Dell 2010">
      <a:majorFont>
        <a:latin typeface="Museo For Dell"/>
        <a:ea typeface=""/>
        <a:cs typeface=""/>
      </a:majorFont>
      <a:minorFont>
        <a:latin typeface="Museo Sans For Del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effectLst/>
      </a:spPr>
      <a:bodyPr wrap="square" lIns="182880" tIns="137160" rIns="137160" bIns="137160" rtlCol="0" anchor="ctr">
        <a:noAutofit/>
      </a:bodyPr>
      <a:lstStyle>
        <a:defPPr algn="ctr">
          <a:lnSpc>
            <a:spcPct val="90000"/>
          </a:lnSpc>
          <a:spcBef>
            <a:spcPts val="600"/>
          </a:spcBef>
          <a:spcAft>
            <a:spcPts val="0"/>
          </a:spcAft>
          <a:defRPr sz="2000" dirty="0" err="1" smtClean="0">
            <a:solidFill>
              <a:schemeClr val="tx2"/>
            </a:solidFill>
            <a:latin typeface="+mn-lt"/>
          </a:defRPr>
        </a:defPPr>
      </a:lstStyle>
    </a:spDef>
    <a:txDef>
      <a:spPr>
        <a:noFill/>
      </a:spPr>
      <a:bodyPr wrap="none" rtlCol="0">
        <a:spAutoFit/>
      </a:bodyPr>
      <a:lstStyle>
        <a:defPPr>
          <a:lnSpc>
            <a:spcPct val="90000"/>
          </a:lnSpc>
          <a:spcBef>
            <a:spcPts val="600"/>
          </a:spcBef>
          <a:spcAft>
            <a:spcPts val="0"/>
          </a:spcAft>
          <a:buClr>
            <a:schemeClr val="bg1"/>
          </a:buClr>
          <a:defRPr sz="2000" dirty="0" err="1" smtClean="0">
            <a:latin typeface="+mn-lt"/>
          </a:defRPr>
        </a:defPPr>
      </a:lstStyle>
    </a:txDef>
  </a:objectDefaults>
  <a:extraClrSchemeLst>
    <a:extraClrScheme>
      <a:clrScheme name="Dell new">
        <a:dk1>
          <a:srgbClr val="000000"/>
        </a:dk1>
        <a:lt1>
          <a:srgbClr val="444444"/>
        </a:lt1>
        <a:dk2>
          <a:srgbClr val="0085C3"/>
        </a:dk2>
        <a:lt2>
          <a:srgbClr val="FFFFFF"/>
        </a:lt2>
        <a:accent1>
          <a:srgbClr val="0085C3"/>
        </a:accent1>
        <a:accent2>
          <a:srgbClr val="7AB800"/>
        </a:accent2>
        <a:accent3>
          <a:srgbClr val="F2AF00"/>
        </a:accent3>
        <a:accent4>
          <a:srgbClr val="DC5034"/>
        </a:accent4>
        <a:accent5>
          <a:srgbClr val="5482AB"/>
        </a:accent5>
        <a:accent6>
          <a:srgbClr val="6E2585"/>
        </a:accent6>
        <a:hlink>
          <a:srgbClr val="009BBB"/>
        </a:hlink>
        <a:folHlink>
          <a:srgbClr val="6E2585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Blue_Background_Master">
  <a:themeElements>
    <a:clrScheme name="Dell 2010">
      <a:dk1>
        <a:srgbClr val="000000"/>
      </a:dk1>
      <a:lt1>
        <a:srgbClr val="444444"/>
      </a:lt1>
      <a:dk2>
        <a:srgbClr val="0085C3"/>
      </a:dk2>
      <a:lt2>
        <a:srgbClr val="FFFFFF"/>
      </a:lt2>
      <a:accent1>
        <a:srgbClr val="0085C3"/>
      </a:accent1>
      <a:accent2>
        <a:srgbClr val="7AB800"/>
      </a:accent2>
      <a:accent3>
        <a:srgbClr val="F2AF00"/>
      </a:accent3>
      <a:accent4>
        <a:srgbClr val="DC5034"/>
      </a:accent4>
      <a:accent5>
        <a:srgbClr val="5482AB"/>
      </a:accent5>
      <a:accent6>
        <a:srgbClr val="6E2585"/>
      </a:accent6>
      <a:hlink>
        <a:srgbClr val="B7295A"/>
      </a:hlink>
      <a:folHlink>
        <a:srgbClr val="009BBB"/>
      </a:folHlink>
    </a:clrScheme>
    <a:fontScheme name="Dell TTF">
      <a:majorFont>
        <a:latin typeface="Museo For Dell"/>
        <a:ea typeface=""/>
        <a:cs typeface=""/>
      </a:majorFont>
      <a:minorFont>
        <a:latin typeface="Museo Sans For Del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spcBef>
            <a:spcPts val="100"/>
          </a:spcBef>
          <a:spcAft>
            <a:spcPts val="100"/>
          </a:spcAft>
          <a:defRPr sz="2000" dirty="0" err="1" smtClean="0">
            <a:solidFill>
              <a:schemeClr val="tx2"/>
            </a:solidFill>
            <a:latin typeface="+mn-lt"/>
          </a:defRPr>
        </a:defPPr>
      </a:lstStyle>
    </a:txDef>
  </a:objectDefaults>
  <a:extraClrSchemeLst>
    <a:extraClrScheme>
      <a:clrScheme name="Dell new">
        <a:dk1>
          <a:srgbClr val="000000"/>
        </a:dk1>
        <a:lt1>
          <a:srgbClr val="444444"/>
        </a:lt1>
        <a:dk2>
          <a:srgbClr val="0085C3"/>
        </a:dk2>
        <a:lt2>
          <a:srgbClr val="FFFFFF"/>
        </a:lt2>
        <a:accent1>
          <a:srgbClr val="B7295A"/>
        </a:accent1>
        <a:accent2>
          <a:srgbClr val="F2AF00"/>
        </a:accent2>
        <a:accent3>
          <a:srgbClr val="7AB800"/>
        </a:accent3>
        <a:accent4>
          <a:srgbClr val="AAAAAA"/>
        </a:accent4>
        <a:accent5>
          <a:srgbClr val="6E2585"/>
        </a:accent5>
        <a:accent6>
          <a:srgbClr val="3084B6"/>
        </a:accent6>
        <a:hlink>
          <a:srgbClr val="DC5034"/>
        </a:hlink>
        <a:folHlink>
          <a:srgbClr val="D42E12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AEEBEE83C66E54EA9BED83B0A9A60DB" ma:contentTypeVersion="1" ma:contentTypeDescription="Create a new document." ma:contentTypeScope="" ma:versionID="51a43b2161297f783d65b37e357c79e9">
  <xsd:schema xmlns:xsd="http://www.w3.org/2001/XMLSchema" xmlns:p="http://schemas.microsoft.com/office/2006/metadata/properties" targetNamespace="http://schemas.microsoft.com/office/2006/metadata/properties" ma:root="true" ma:fieldsID="b9cfef283e0bc2d986a66f9ec0cdc42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86FC490B-1F77-48C5-AC70-1DD939DBDF0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873BDD3-AA35-4F19-A12A-C6462BECFBD1}">
  <ds:schemaRefs>
    <ds:schemaRef ds:uri="http://purl.org/dc/dcmitype/"/>
    <ds:schemaRef ds:uri="http://schemas.microsoft.com/office/2006/documentManagement/types"/>
    <ds:schemaRef ds:uri="http://purl.org/dc/elements/1.1/"/>
    <ds:schemaRef ds:uri="http://www.w3.org/XML/1998/namespace"/>
    <ds:schemaRef ds:uri="http://schemas.microsoft.com/office/2006/metadata/properties"/>
    <ds:schemaRef ds:uri="http://purl.org/dc/terms/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A3332CB6-AB82-4DD3-8C89-C660A1C3944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Dell_4x3_Template</Template>
  <TotalTime>8992</TotalTime>
  <Words>590</Words>
  <Application>Microsoft Office PowerPoint</Application>
  <PresentationFormat>On-screen Show (4:3)</PresentationFormat>
  <Paragraphs>165</Paragraphs>
  <Slides>17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7" baseType="lpstr">
      <vt:lpstr>Arial</vt:lpstr>
      <vt:lpstr>ＭＳ Ｐゴシック</vt:lpstr>
      <vt:lpstr>Arial Black</vt:lpstr>
      <vt:lpstr>Museo For Dell</vt:lpstr>
      <vt:lpstr>Trebuchet MS</vt:lpstr>
      <vt:lpstr>Museo For Dell 300</vt:lpstr>
      <vt:lpstr>Museo Sans For Dell</vt:lpstr>
      <vt:lpstr>Wingdings</vt:lpstr>
      <vt:lpstr>Dell_4x3_Template</vt:lpstr>
      <vt:lpstr>Blue_Background_Master</vt:lpstr>
      <vt:lpstr>Race to Replace TMG</vt:lpstr>
      <vt:lpstr>Background</vt:lpstr>
      <vt:lpstr>PowerPoint Presentation</vt:lpstr>
      <vt:lpstr>How customers use TMG</vt:lpstr>
      <vt:lpstr>PowerPoint Presentation</vt:lpstr>
      <vt:lpstr>PowerPoint Presentation</vt:lpstr>
      <vt:lpstr>TMG comparision with the Dell SonicWALL Solution</vt:lpstr>
      <vt:lpstr>And the competition?</vt:lpstr>
      <vt:lpstr>PowerPoint Presentation</vt:lpstr>
      <vt:lpstr>PowerPoint Presentation</vt:lpstr>
      <vt:lpstr>TMG as Caching Proxy</vt:lpstr>
      <vt:lpstr>Dell SonicWALL TMG Reverse Proxy</vt:lpstr>
      <vt:lpstr>Reverse Proxy with Dell One Identity Cloud Access Manager</vt:lpstr>
      <vt:lpstr>Reverse Proxy with Microsoft IIS</vt:lpstr>
      <vt:lpstr>Reverse Proxy with Microsoft IIS</vt:lpstr>
      <vt:lpstr>Reverse Proxy with Microsoft IIS</vt:lpstr>
      <vt:lpstr>Thanks!</vt:lpstr>
    </vt:vector>
  </TitlesOfParts>
  <Company>Dell Inc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Race to Replace TMG</dc:title>
  <dc:creator>Thomas Buergis</dc:creator>
  <cp:lastModifiedBy>Alex Vazquez Brozos</cp:lastModifiedBy>
  <cp:revision>23</cp:revision>
  <cp:lastPrinted>2000-07-17T22:36:56Z</cp:lastPrinted>
  <dcterms:created xsi:type="dcterms:W3CDTF">2013-11-19T19:55:42Z</dcterms:created>
  <dcterms:modified xsi:type="dcterms:W3CDTF">2015-09-15T21:49:48Z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0x010100EAEEBEE83C66E54EA9BED83B0A9A60DB</vt:lpwstr>
  </property>
</Properties>
</file>